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99" r:id="rId2"/>
    <p:sldId id="259" r:id="rId3"/>
    <p:sldId id="258" r:id="rId4"/>
    <p:sldId id="260" r:id="rId5"/>
    <p:sldId id="261" r:id="rId6"/>
    <p:sldId id="262" r:id="rId7"/>
    <p:sldId id="263" r:id="rId8"/>
    <p:sldId id="264" r:id="rId9"/>
    <p:sldId id="265" r:id="rId10"/>
    <p:sldId id="266" r:id="rId11"/>
    <p:sldId id="257" r:id="rId12"/>
    <p:sldId id="267" r:id="rId13"/>
    <p:sldId id="414" r:id="rId14"/>
    <p:sldId id="432" r:id="rId15"/>
    <p:sldId id="433" r:id="rId16"/>
    <p:sldId id="439" r:id="rId17"/>
    <p:sldId id="440" r:id="rId18"/>
    <p:sldId id="442" r:id="rId19"/>
    <p:sldId id="443" r:id="rId20"/>
    <p:sldId id="444" r:id="rId21"/>
    <p:sldId id="441" r:id="rId22"/>
    <p:sldId id="445" r:id="rId23"/>
    <p:sldId id="446" r:id="rId24"/>
    <p:sldId id="447" r:id="rId25"/>
    <p:sldId id="452" r:id="rId26"/>
    <p:sldId id="448" r:id="rId27"/>
    <p:sldId id="449" r:id="rId28"/>
    <p:sldId id="450" r:id="rId29"/>
    <p:sldId id="451" r:id="rId30"/>
    <p:sldId id="413" r:id="rId31"/>
  </p:sldIdLst>
  <p:sldSz cx="12192000" cy="6858000"/>
  <p:notesSz cx="10234613" cy="146621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8A2A2B"/>
    <a:srgbClr val="EB4645"/>
    <a:srgbClr val="D5BE84"/>
    <a:srgbClr val="444545"/>
    <a:srgbClr val="FF1D1D"/>
    <a:srgbClr val="D9D9D9"/>
    <a:srgbClr val="000000"/>
    <a:srgbClr val="BFBFBF"/>
    <a:srgbClr val="3031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C781D-3D11-4FBE-86C9-BF0A26D9566B}" v="86" dt="2023-10-16T22:53:50.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6" autoAdjust="0"/>
    <p:restoredTop sz="96212" autoAdjust="0"/>
  </p:normalViewPr>
  <p:slideViewPr>
    <p:cSldViewPr snapToGrid="0">
      <p:cViewPr varScale="1">
        <p:scale>
          <a:sx n="109" d="100"/>
          <a:sy n="109" d="100"/>
        </p:scale>
        <p:origin x="138" y="120"/>
      </p:cViewPr>
      <p:guideLst/>
    </p:cSldViewPr>
  </p:slideViewPr>
  <p:notesTextViewPr>
    <p:cViewPr>
      <p:scale>
        <a:sx n="300" d="100"/>
        <a:sy n="300" d="100"/>
      </p:scale>
      <p:origin x="0" y="0"/>
    </p:cViewPr>
  </p:notesTextViewPr>
  <p:notesViewPr>
    <p:cSldViewPr snapToGrid="0">
      <p:cViewPr varScale="1">
        <p:scale>
          <a:sx n="59" d="100"/>
          <a:sy n="59" d="100"/>
        </p:scale>
        <p:origin x="3880" y="2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ck, Ted" userId="78742052-f900-414a-9d00-7e7d373f63e7" providerId="ADAL" clId="{17EC781D-3D11-4FBE-86C9-BF0A26D9566B}"/>
    <pc:docChg chg="undo custSel addSld delSld modSld sldOrd">
      <pc:chgData name="Huck, Ted" userId="78742052-f900-414a-9d00-7e7d373f63e7" providerId="ADAL" clId="{17EC781D-3D11-4FBE-86C9-BF0A26D9566B}" dt="2023-10-16T22:52:21.766" v="3927" actId="47"/>
      <pc:docMkLst>
        <pc:docMk/>
      </pc:docMkLst>
      <pc:sldChg chg="modSp add mod modClrScheme chgLayout">
        <pc:chgData name="Huck, Ted" userId="78742052-f900-414a-9d00-7e7d373f63e7" providerId="ADAL" clId="{17EC781D-3D11-4FBE-86C9-BF0A26D9566B}" dt="2023-10-16T19:51:39.944" v="1254" actId="700"/>
        <pc:sldMkLst>
          <pc:docMk/>
          <pc:sldMk cId="2206190308" sldId="257"/>
        </pc:sldMkLst>
        <pc:spChg chg="mod ord">
          <ac:chgData name="Huck, Ted" userId="78742052-f900-414a-9d00-7e7d373f63e7" providerId="ADAL" clId="{17EC781D-3D11-4FBE-86C9-BF0A26D9566B}" dt="2023-10-16T19:51:39.944" v="1254" actId="700"/>
          <ac:spMkLst>
            <pc:docMk/>
            <pc:sldMk cId="2206190308" sldId="257"/>
            <ac:spMk id="2" creationId="{00000000-0000-0000-0000-000000000000}"/>
          </ac:spMkLst>
        </pc:spChg>
        <pc:spChg chg="mod ord">
          <ac:chgData name="Huck, Ted" userId="78742052-f900-414a-9d00-7e7d373f63e7" providerId="ADAL" clId="{17EC781D-3D11-4FBE-86C9-BF0A26D9566B}" dt="2023-10-16T19:51:39.944" v="1254" actId="700"/>
          <ac:spMkLst>
            <pc:docMk/>
            <pc:sldMk cId="2206190308" sldId="257"/>
            <ac:spMk id="3" creationId="{00000000-0000-0000-0000-000000000000}"/>
          </ac:spMkLst>
        </pc:spChg>
      </pc:sldChg>
      <pc:sldChg chg="modSp add mod ord modClrScheme chgLayout">
        <pc:chgData name="Huck, Ted" userId="78742052-f900-414a-9d00-7e7d373f63e7" providerId="ADAL" clId="{17EC781D-3D11-4FBE-86C9-BF0A26D9566B}" dt="2023-10-16T19:51:29.671" v="1253" actId="700"/>
        <pc:sldMkLst>
          <pc:docMk/>
          <pc:sldMk cId="1935361265" sldId="258"/>
        </pc:sldMkLst>
        <pc:spChg chg="mod ord">
          <ac:chgData name="Huck, Ted" userId="78742052-f900-414a-9d00-7e7d373f63e7" providerId="ADAL" clId="{17EC781D-3D11-4FBE-86C9-BF0A26D9566B}" dt="2023-10-16T19:51:29.671" v="1253" actId="700"/>
          <ac:spMkLst>
            <pc:docMk/>
            <pc:sldMk cId="1935361265" sldId="258"/>
            <ac:spMk id="2" creationId="{00000000-0000-0000-0000-000000000000}"/>
          </ac:spMkLst>
        </pc:spChg>
        <pc:spChg chg="mod ord">
          <ac:chgData name="Huck, Ted" userId="78742052-f900-414a-9d00-7e7d373f63e7" providerId="ADAL" clId="{17EC781D-3D11-4FBE-86C9-BF0A26D9566B}" dt="2023-10-16T19:51:29.671" v="1253" actId="700"/>
          <ac:spMkLst>
            <pc:docMk/>
            <pc:sldMk cId="1935361265" sldId="258"/>
            <ac:spMk id="3" creationId="{00000000-0000-0000-0000-000000000000}"/>
          </ac:spMkLst>
        </pc:spChg>
      </pc:sldChg>
      <pc:sldChg chg="modSp add mod ord modClrScheme chgLayout">
        <pc:chgData name="Huck, Ted" userId="78742052-f900-414a-9d00-7e7d373f63e7" providerId="ADAL" clId="{17EC781D-3D11-4FBE-86C9-BF0A26D9566B}" dt="2023-10-16T19:25:28.105" v="540" actId="1076"/>
        <pc:sldMkLst>
          <pc:docMk/>
          <pc:sldMk cId="3834523981" sldId="259"/>
        </pc:sldMkLst>
        <pc:spChg chg="mod ord">
          <ac:chgData name="Huck, Ted" userId="78742052-f900-414a-9d00-7e7d373f63e7" providerId="ADAL" clId="{17EC781D-3D11-4FBE-86C9-BF0A26D9566B}" dt="2023-10-16T19:25:20.203" v="536" actId="700"/>
          <ac:spMkLst>
            <pc:docMk/>
            <pc:sldMk cId="3834523981" sldId="259"/>
            <ac:spMk id="2" creationId="{00000000-0000-0000-0000-000000000000}"/>
          </ac:spMkLst>
        </pc:spChg>
        <pc:spChg chg="mod ord">
          <ac:chgData name="Huck, Ted" userId="78742052-f900-414a-9d00-7e7d373f63e7" providerId="ADAL" clId="{17EC781D-3D11-4FBE-86C9-BF0A26D9566B}" dt="2023-10-16T19:25:28.105" v="540" actId="1076"/>
          <ac:spMkLst>
            <pc:docMk/>
            <pc:sldMk cId="3834523981" sldId="259"/>
            <ac:spMk id="3" creationId="{00000000-0000-0000-0000-000000000000}"/>
          </ac:spMkLst>
        </pc:spChg>
        <pc:spChg chg="mod">
          <ac:chgData name="Huck, Ted" userId="78742052-f900-414a-9d00-7e7d373f63e7" providerId="ADAL" clId="{17EC781D-3D11-4FBE-86C9-BF0A26D9566B}" dt="2023-10-16T18:20:05.925" v="132" actId="20577"/>
          <ac:spMkLst>
            <pc:docMk/>
            <pc:sldMk cId="3834523981" sldId="259"/>
            <ac:spMk id="5" creationId="{00000000-0000-0000-0000-000000000000}"/>
          </ac:spMkLst>
        </pc:spChg>
      </pc:sldChg>
      <pc:sldChg chg="modSp add mod ord modClrScheme chgLayout">
        <pc:chgData name="Huck, Ted" userId="78742052-f900-414a-9d00-7e7d373f63e7" providerId="ADAL" clId="{17EC781D-3D11-4FBE-86C9-BF0A26D9566B}" dt="2023-10-16T19:25:44.595" v="542" actId="14100"/>
        <pc:sldMkLst>
          <pc:docMk/>
          <pc:sldMk cId="1926381490" sldId="260"/>
        </pc:sldMkLst>
        <pc:spChg chg="mod ord">
          <ac:chgData name="Huck, Ted" userId="78742052-f900-414a-9d00-7e7d373f63e7" providerId="ADAL" clId="{17EC781D-3D11-4FBE-86C9-BF0A26D9566B}" dt="2023-10-16T19:25:39.642" v="541" actId="700"/>
          <ac:spMkLst>
            <pc:docMk/>
            <pc:sldMk cId="1926381490" sldId="260"/>
            <ac:spMk id="2" creationId="{00000000-0000-0000-0000-000000000000}"/>
          </ac:spMkLst>
        </pc:spChg>
        <pc:spChg chg="mod ord">
          <ac:chgData name="Huck, Ted" userId="78742052-f900-414a-9d00-7e7d373f63e7" providerId="ADAL" clId="{17EC781D-3D11-4FBE-86C9-BF0A26D9566B}" dt="2023-10-16T19:25:44.595" v="542" actId="14100"/>
          <ac:spMkLst>
            <pc:docMk/>
            <pc:sldMk cId="1926381490" sldId="260"/>
            <ac:spMk id="3" creationId="{00000000-0000-0000-0000-000000000000}"/>
          </ac:spMkLst>
        </pc:spChg>
      </pc:sldChg>
      <pc:sldChg chg="modSp add mod ord modClrScheme chgLayout">
        <pc:chgData name="Huck, Ted" userId="78742052-f900-414a-9d00-7e7d373f63e7" providerId="ADAL" clId="{17EC781D-3D11-4FBE-86C9-BF0A26D9566B}" dt="2023-10-16T19:25:57.033" v="544" actId="14100"/>
        <pc:sldMkLst>
          <pc:docMk/>
          <pc:sldMk cId="984605422" sldId="261"/>
        </pc:sldMkLst>
        <pc:spChg chg="mod ord">
          <ac:chgData name="Huck, Ted" userId="78742052-f900-414a-9d00-7e7d373f63e7" providerId="ADAL" clId="{17EC781D-3D11-4FBE-86C9-BF0A26D9566B}" dt="2023-10-16T19:25:52.794" v="543" actId="700"/>
          <ac:spMkLst>
            <pc:docMk/>
            <pc:sldMk cId="984605422" sldId="261"/>
            <ac:spMk id="2" creationId="{00000000-0000-0000-0000-000000000000}"/>
          </ac:spMkLst>
        </pc:spChg>
        <pc:spChg chg="mod ord">
          <ac:chgData name="Huck, Ted" userId="78742052-f900-414a-9d00-7e7d373f63e7" providerId="ADAL" clId="{17EC781D-3D11-4FBE-86C9-BF0A26D9566B}" dt="2023-10-16T19:25:57.033" v="544" actId="14100"/>
          <ac:spMkLst>
            <pc:docMk/>
            <pc:sldMk cId="984605422" sldId="261"/>
            <ac:spMk id="3" creationId="{00000000-0000-0000-0000-000000000000}"/>
          </ac:spMkLst>
        </pc:spChg>
      </pc:sldChg>
      <pc:sldChg chg="modSp add mod ord modClrScheme chgLayout">
        <pc:chgData name="Huck, Ted" userId="78742052-f900-414a-9d00-7e7d373f63e7" providerId="ADAL" clId="{17EC781D-3D11-4FBE-86C9-BF0A26D9566B}" dt="2023-10-16T19:26:13.932" v="546" actId="14100"/>
        <pc:sldMkLst>
          <pc:docMk/>
          <pc:sldMk cId="1731111808" sldId="262"/>
        </pc:sldMkLst>
        <pc:spChg chg="mod ord">
          <ac:chgData name="Huck, Ted" userId="78742052-f900-414a-9d00-7e7d373f63e7" providerId="ADAL" clId="{17EC781D-3D11-4FBE-86C9-BF0A26D9566B}" dt="2023-10-16T19:26:09.863" v="545" actId="700"/>
          <ac:spMkLst>
            <pc:docMk/>
            <pc:sldMk cId="1731111808" sldId="262"/>
            <ac:spMk id="2" creationId="{00000000-0000-0000-0000-000000000000}"/>
          </ac:spMkLst>
        </pc:spChg>
        <pc:spChg chg="mod ord">
          <ac:chgData name="Huck, Ted" userId="78742052-f900-414a-9d00-7e7d373f63e7" providerId="ADAL" clId="{17EC781D-3D11-4FBE-86C9-BF0A26D9566B}" dt="2023-10-16T19:26:13.932" v="546" actId="14100"/>
          <ac:spMkLst>
            <pc:docMk/>
            <pc:sldMk cId="1731111808" sldId="262"/>
            <ac:spMk id="3" creationId="{00000000-0000-0000-0000-000000000000}"/>
          </ac:spMkLst>
        </pc:spChg>
      </pc:sldChg>
      <pc:sldChg chg="modSp add mod ord modClrScheme chgLayout">
        <pc:chgData name="Huck, Ted" userId="78742052-f900-414a-9d00-7e7d373f63e7" providerId="ADAL" clId="{17EC781D-3D11-4FBE-86C9-BF0A26D9566B}" dt="2023-10-16T19:26:27.271" v="552" actId="27636"/>
        <pc:sldMkLst>
          <pc:docMk/>
          <pc:sldMk cId="3491010242" sldId="263"/>
        </pc:sldMkLst>
        <pc:spChg chg="mod ord">
          <ac:chgData name="Huck, Ted" userId="78742052-f900-414a-9d00-7e7d373f63e7" providerId="ADAL" clId="{17EC781D-3D11-4FBE-86C9-BF0A26D9566B}" dt="2023-10-16T19:26:20.570" v="547" actId="700"/>
          <ac:spMkLst>
            <pc:docMk/>
            <pc:sldMk cId="3491010242" sldId="263"/>
            <ac:spMk id="2" creationId="{00000000-0000-0000-0000-000000000000}"/>
          </ac:spMkLst>
        </pc:spChg>
        <pc:spChg chg="mod ord">
          <ac:chgData name="Huck, Ted" userId="78742052-f900-414a-9d00-7e7d373f63e7" providerId="ADAL" clId="{17EC781D-3D11-4FBE-86C9-BF0A26D9566B}" dt="2023-10-16T19:26:27.271" v="552" actId="27636"/>
          <ac:spMkLst>
            <pc:docMk/>
            <pc:sldMk cId="3491010242" sldId="263"/>
            <ac:spMk id="3" creationId="{00000000-0000-0000-0000-000000000000}"/>
          </ac:spMkLst>
        </pc:spChg>
      </pc:sldChg>
      <pc:sldChg chg="modSp add mod ord modClrScheme chgLayout">
        <pc:chgData name="Huck, Ted" userId="78742052-f900-414a-9d00-7e7d373f63e7" providerId="ADAL" clId="{17EC781D-3D11-4FBE-86C9-BF0A26D9566B}" dt="2023-10-16T19:27:55.074" v="571" actId="14100"/>
        <pc:sldMkLst>
          <pc:docMk/>
          <pc:sldMk cId="3216187910" sldId="264"/>
        </pc:sldMkLst>
        <pc:spChg chg="mod ord">
          <ac:chgData name="Huck, Ted" userId="78742052-f900-414a-9d00-7e7d373f63e7" providerId="ADAL" clId="{17EC781D-3D11-4FBE-86C9-BF0A26D9566B}" dt="2023-10-16T19:26:33.481" v="553" actId="700"/>
          <ac:spMkLst>
            <pc:docMk/>
            <pc:sldMk cId="3216187910" sldId="264"/>
            <ac:spMk id="2" creationId="{00000000-0000-0000-0000-000000000000}"/>
          </ac:spMkLst>
        </pc:spChg>
        <pc:spChg chg="mod ord">
          <ac:chgData name="Huck, Ted" userId="78742052-f900-414a-9d00-7e7d373f63e7" providerId="ADAL" clId="{17EC781D-3D11-4FBE-86C9-BF0A26D9566B}" dt="2023-10-16T19:27:55.074" v="571" actId="14100"/>
          <ac:spMkLst>
            <pc:docMk/>
            <pc:sldMk cId="3216187910" sldId="264"/>
            <ac:spMk id="3" creationId="{00000000-0000-0000-0000-000000000000}"/>
          </ac:spMkLst>
        </pc:spChg>
      </pc:sldChg>
      <pc:sldChg chg="modSp add mod ord modClrScheme chgLayout">
        <pc:chgData name="Huck, Ted" userId="78742052-f900-414a-9d00-7e7d373f63e7" providerId="ADAL" clId="{17EC781D-3D11-4FBE-86C9-BF0A26D9566B}" dt="2023-10-16T19:36:27.510" v="1041" actId="20577"/>
        <pc:sldMkLst>
          <pc:docMk/>
          <pc:sldMk cId="1464215183" sldId="265"/>
        </pc:sldMkLst>
        <pc:spChg chg="mod ord">
          <ac:chgData name="Huck, Ted" userId="78742052-f900-414a-9d00-7e7d373f63e7" providerId="ADAL" clId="{17EC781D-3D11-4FBE-86C9-BF0A26D9566B}" dt="2023-10-16T19:28:07.905" v="572" actId="700"/>
          <ac:spMkLst>
            <pc:docMk/>
            <pc:sldMk cId="1464215183" sldId="265"/>
            <ac:spMk id="2" creationId="{00000000-0000-0000-0000-000000000000}"/>
          </ac:spMkLst>
        </pc:spChg>
        <pc:spChg chg="mod ord">
          <ac:chgData name="Huck, Ted" userId="78742052-f900-414a-9d00-7e7d373f63e7" providerId="ADAL" clId="{17EC781D-3D11-4FBE-86C9-BF0A26D9566B}" dt="2023-10-16T19:36:27.510" v="1041" actId="20577"/>
          <ac:spMkLst>
            <pc:docMk/>
            <pc:sldMk cId="1464215183" sldId="265"/>
            <ac:spMk id="3" creationId="{00000000-0000-0000-0000-000000000000}"/>
          </ac:spMkLst>
        </pc:spChg>
        <pc:picChg chg="mod modCrop">
          <ac:chgData name="Huck, Ted" userId="78742052-f900-414a-9d00-7e7d373f63e7" providerId="ADAL" clId="{17EC781D-3D11-4FBE-86C9-BF0A26D9566B}" dt="2023-10-16T19:13:44.838" v="337" actId="14100"/>
          <ac:picMkLst>
            <pc:docMk/>
            <pc:sldMk cId="1464215183" sldId="265"/>
            <ac:picMk id="4" creationId="{00000000-0000-0000-0000-000000000000}"/>
          </ac:picMkLst>
        </pc:picChg>
      </pc:sldChg>
      <pc:sldChg chg="addSp delSp modSp add mod ord modClrScheme chgLayout">
        <pc:chgData name="Huck, Ted" userId="78742052-f900-414a-9d00-7e7d373f63e7" providerId="ADAL" clId="{17EC781D-3D11-4FBE-86C9-BF0A26D9566B}" dt="2023-10-16T19:49:00.565" v="1121" actId="20577"/>
        <pc:sldMkLst>
          <pc:docMk/>
          <pc:sldMk cId="2110963611" sldId="266"/>
        </pc:sldMkLst>
        <pc:spChg chg="mod ord">
          <ac:chgData name="Huck, Ted" userId="78742052-f900-414a-9d00-7e7d373f63e7" providerId="ADAL" clId="{17EC781D-3D11-4FBE-86C9-BF0A26D9566B}" dt="2023-10-16T19:37:17.750" v="1043" actId="14100"/>
          <ac:spMkLst>
            <pc:docMk/>
            <pc:sldMk cId="2110963611" sldId="266"/>
            <ac:spMk id="2" creationId="{00000000-0000-0000-0000-000000000000}"/>
          </ac:spMkLst>
        </pc:spChg>
        <pc:spChg chg="add del mod ord">
          <ac:chgData name="Huck, Ted" userId="78742052-f900-414a-9d00-7e7d373f63e7" providerId="ADAL" clId="{17EC781D-3D11-4FBE-86C9-BF0A26D9566B}" dt="2023-10-16T19:37:23.973" v="1044" actId="478"/>
          <ac:spMkLst>
            <pc:docMk/>
            <pc:sldMk cId="2110963611" sldId="266"/>
            <ac:spMk id="3" creationId="{DBAF43CA-3C6A-3BCF-282D-A2DE8436ED9F}"/>
          </ac:spMkLst>
        </pc:spChg>
        <pc:spChg chg="add mod">
          <ac:chgData name="Huck, Ted" userId="78742052-f900-414a-9d00-7e7d373f63e7" providerId="ADAL" clId="{17EC781D-3D11-4FBE-86C9-BF0A26D9566B}" dt="2023-10-16T19:48:39.502" v="1106" actId="1076"/>
          <ac:spMkLst>
            <pc:docMk/>
            <pc:sldMk cId="2110963611" sldId="266"/>
            <ac:spMk id="6" creationId="{1DFE35D6-4EDB-9A92-7818-511C11ACDA3C}"/>
          </ac:spMkLst>
        </pc:spChg>
        <pc:spChg chg="add mod">
          <ac:chgData name="Huck, Ted" userId="78742052-f900-414a-9d00-7e7d373f63e7" providerId="ADAL" clId="{17EC781D-3D11-4FBE-86C9-BF0A26D9566B}" dt="2023-10-16T19:49:00.565" v="1121" actId="20577"/>
          <ac:spMkLst>
            <pc:docMk/>
            <pc:sldMk cId="2110963611" sldId="266"/>
            <ac:spMk id="68" creationId="{CD6F4BE0-EF14-B6F9-F939-AF2B6E5619C3}"/>
          </ac:spMkLst>
        </pc:spChg>
      </pc:sldChg>
      <pc:sldChg chg="modSp add mod modClrScheme chgLayout">
        <pc:chgData name="Huck, Ted" userId="78742052-f900-414a-9d00-7e7d373f63e7" providerId="ADAL" clId="{17EC781D-3D11-4FBE-86C9-BF0A26D9566B}" dt="2023-10-16T19:52:33.031" v="1262" actId="1076"/>
        <pc:sldMkLst>
          <pc:docMk/>
          <pc:sldMk cId="2486351690" sldId="267"/>
        </pc:sldMkLst>
        <pc:spChg chg="mod ord">
          <ac:chgData name="Huck, Ted" userId="78742052-f900-414a-9d00-7e7d373f63e7" providerId="ADAL" clId="{17EC781D-3D11-4FBE-86C9-BF0A26D9566B}" dt="2023-10-16T19:51:46.052" v="1255" actId="700"/>
          <ac:spMkLst>
            <pc:docMk/>
            <pc:sldMk cId="2486351690" sldId="267"/>
            <ac:spMk id="4" creationId="{00000000-0000-0000-0000-000000000000}"/>
          </ac:spMkLst>
        </pc:spChg>
        <pc:spChg chg="mod ord">
          <ac:chgData name="Huck, Ted" userId="78742052-f900-414a-9d00-7e7d373f63e7" providerId="ADAL" clId="{17EC781D-3D11-4FBE-86C9-BF0A26D9566B}" dt="2023-10-16T19:51:51.289" v="1256" actId="1076"/>
          <ac:spMkLst>
            <pc:docMk/>
            <pc:sldMk cId="2486351690" sldId="267"/>
            <ac:spMk id="5" creationId="{00000000-0000-0000-0000-000000000000}"/>
          </ac:spMkLst>
        </pc:spChg>
        <pc:spChg chg="mod ord">
          <ac:chgData name="Huck, Ted" userId="78742052-f900-414a-9d00-7e7d373f63e7" providerId="ADAL" clId="{17EC781D-3D11-4FBE-86C9-BF0A26D9566B}" dt="2023-10-16T19:52:01.502" v="1259" actId="14100"/>
          <ac:spMkLst>
            <pc:docMk/>
            <pc:sldMk cId="2486351690" sldId="267"/>
            <ac:spMk id="6" creationId="{00000000-0000-0000-0000-000000000000}"/>
          </ac:spMkLst>
        </pc:spChg>
        <pc:spChg chg="mod ord">
          <ac:chgData name="Huck, Ted" userId="78742052-f900-414a-9d00-7e7d373f63e7" providerId="ADAL" clId="{17EC781D-3D11-4FBE-86C9-BF0A26D9566B}" dt="2023-10-16T19:52:33.031" v="1262" actId="1076"/>
          <ac:spMkLst>
            <pc:docMk/>
            <pc:sldMk cId="2486351690" sldId="267"/>
            <ac:spMk id="7" creationId="{00000000-0000-0000-0000-000000000000}"/>
          </ac:spMkLst>
        </pc:spChg>
        <pc:spChg chg="mod ord">
          <ac:chgData name="Huck, Ted" userId="78742052-f900-414a-9d00-7e7d373f63e7" providerId="ADAL" clId="{17EC781D-3D11-4FBE-86C9-BF0A26D9566B}" dt="2023-10-16T19:52:11.894" v="1260" actId="1076"/>
          <ac:spMkLst>
            <pc:docMk/>
            <pc:sldMk cId="2486351690" sldId="267"/>
            <ac:spMk id="8" creationId="{00000000-0000-0000-0000-000000000000}"/>
          </ac:spMkLst>
        </pc:spChg>
        <pc:cxnChg chg="mod">
          <ac:chgData name="Huck, Ted" userId="78742052-f900-414a-9d00-7e7d373f63e7" providerId="ADAL" clId="{17EC781D-3D11-4FBE-86C9-BF0A26D9566B}" dt="2023-10-16T19:52:15.205" v="1261" actId="1076"/>
          <ac:cxnSpMkLst>
            <pc:docMk/>
            <pc:sldMk cId="2486351690" sldId="267"/>
            <ac:cxnSpMk id="10" creationId="{666899DC-44D9-4C5F-9608-11A334342966}"/>
          </ac:cxnSpMkLst>
        </pc:cxnChg>
      </pc:sldChg>
      <pc:sldChg chg="del">
        <pc:chgData name="Huck, Ted" userId="78742052-f900-414a-9d00-7e7d373f63e7" providerId="ADAL" clId="{17EC781D-3D11-4FBE-86C9-BF0A26D9566B}" dt="2023-10-16T22:52:21.766" v="3927" actId="47"/>
        <pc:sldMkLst>
          <pc:docMk/>
          <pc:sldMk cId="1054767084" sldId="409"/>
        </pc:sldMkLst>
      </pc:sldChg>
      <pc:sldChg chg="del">
        <pc:chgData name="Huck, Ted" userId="78742052-f900-414a-9d00-7e7d373f63e7" providerId="ADAL" clId="{17EC781D-3D11-4FBE-86C9-BF0A26D9566B}" dt="2023-10-16T19:51:21.173" v="1252" actId="47"/>
        <pc:sldMkLst>
          <pc:docMk/>
          <pc:sldMk cId="4049933166" sldId="412"/>
        </pc:sldMkLst>
      </pc:sldChg>
      <pc:sldChg chg="addSp delSp modSp mod modClrScheme chgLayout">
        <pc:chgData name="Huck, Ted" userId="78742052-f900-414a-9d00-7e7d373f63e7" providerId="ADAL" clId="{17EC781D-3D11-4FBE-86C9-BF0A26D9566B}" dt="2023-10-16T22:52:07.569" v="3926" actId="207"/>
        <pc:sldMkLst>
          <pc:docMk/>
          <pc:sldMk cId="2689594789" sldId="413"/>
        </pc:sldMkLst>
        <pc:spChg chg="add del mod ord">
          <ac:chgData name="Huck, Ted" userId="78742052-f900-414a-9d00-7e7d373f63e7" providerId="ADAL" clId="{17EC781D-3D11-4FBE-86C9-BF0A26D9566B}" dt="2023-10-16T22:39:02.429" v="3342" actId="700"/>
          <ac:spMkLst>
            <pc:docMk/>
            <pc:sldMk cId="2689594789" sldId="413"/>
            <ac:spMk id="2" creationId="{C0A2FC8C-B3EF-5DE5-635C-036ACEEF2F42}"/>
          </ac:spMkLst>
        </pc:spChg>
        <pc:spChg chg="add del mod ord">
          <ac:chgData name="Huck, Ted" userId="78742052-f900-414a-9d00-7e7d373f63e7" providerId="ADAL" clId="{17EC781D-3D11-4FBE-86C9-BF0A26D9566B}" dt="2023-10-16T22:39:02.429" v="3342" actId="700"/>
          <ac:spMkLst>
            <pc:docMk/>
            <pc:sldMk cId="2689594789" sldId="413"/>
            <ac:spMk id="3" creationId="{A996522B-81D9-FFB4-B14D-F13F3D05B91D}"/>
          </ac:spMkLst>
        </pc:spChg>
        <pc:spChg chg="add del mod ord">
          <ac:chgData name="Huck, Ted" userId="78742052-f900-414a-9d00-7e7d373f63e7" providerId="ADAL" clId="{17EC781D-3D11-4FBE-86C9-BF0A26D9566B}" dt="2023-10-16T22:39:11.301" v="3344" actId="478"/>
          <ac:spMkLst>
            <pc:docMk/>
            <pc:sldMk cId="2689594789" sldId="413"/>
            <ac:spMk id="9" creationId="{5017BBEF-5585-CCAB-0C8E-724F8B638B24}"/>
          </ac:spMkLst>
        </pc:spChg>
        <pc:spChg chg="add del mod ord">
          <ac:chgData name="Huck, Ted" userId="78742052-f900-414a-9d00-7e7d373f63e7" providerId="ADAL" clId="{17EC781D-3D11-4FBE-86C9-BF0A26D9566B}" dt="2023-10-16T22:39:09.140" v="3343" actId="478"/>
          <ac:spMkLst>
            <pc:docMk/>
            <pc:sldMk cId="2689594789" sldId="413"/>
            <ac:spMk id="10" creationId="{71BCFF58-068E-FD76-9F40-B521A50EB095}"/>
          </ac:spMkLst>
        </pc:spChg>
        <pc:spChg chg="add mod">
          <ac:chgData name="Huck, Ted" userId="78742052-f900-414a-9d00-7e7d373f63e7" providerId="ADAL" clId="{17EC781D-3D11-4FBE-86C9-BF0A26D9566B}" dt="2023-10-16T22:39:37.740" v="3361" actId="108"/>
          <ac:spMkLst>
            <pc:docMk/>
            <pc:sldMk cId="2689594789" sldId="413"/>
            <ac:spMk id="11" creationId="{C0FB2601-1DF1-0248-3ED9-CA57657BA776}"/>
          </ac:spMkLst>
        </pc:spChg>
        <pc:spChg chg="add mod">
          <ac:chgData name="Huck, Ted" userId="78742052-f900-414a-9d00-7e7d373f63e7" providerId="ADAL" clId="{17EC781D-3D11-4FBE-86C9-BF0A26D9566B}" dt="2023-10-16T22:42:40.422" v="3800" actId="20577"/>
          <ac:spMkLst>
            <pc:docMk/>
            <pc:sldMk cId="2689594789" sldId="413"/>
            <ac:spMk id="12" creationId="{135B275C-3E9A-FDC5-4EF5-9A8D2FE2D521}"/>
          </ac:spMkLst>
        </pc:spChg>
        <pc:spChg chg="add del mod">
          <ac:chgData name="Huck, Ted" userId="78742052-f900-414a-9d00-7e7d373f63e7" providerId="ADAL" clId="{17EC781D-3D11-4FBE-86C9-BF0A26D9566B}" dt="2023-10-16T22:45:32.971" v="3854" actId="478"/>
          <ac:spMkLst>
            <pc:docMk/>
            <pc:sldMk cId="2689594789" sldId="413"/>
            <ac:spMk id="14" creationId="{EB99D284-F5B4-6A57-0922-7E3E92FE0A7D}"/>
          </ac:spMkLst>
        </pc:spChg>
        <pc:picChg chg="del">
          <ac:chgData name="Huck, Ted" userId="78742052-f900-414a-9d00-7e7d373f63e7" providerId="ADAL" clId="{17EC781D-3D11-4FBE-86C9-BF0A26D9566B}" dt="2023-10-16T22:39:14.412" v="3348" actId="478"/>
          <ac:picMkLst>
            <pc:docMk/>
            <pc:sldMk cId="2689594789" sldId="413"/>
            <ac:picMk id="4" creationId="{F8D6591D-56DF-405B-3044-31841F2EA6B2}"/>
          </ac:picMkLst>
        </pc:picChg>
        <pc:picChg chg="del">
          <ac:chgData name="Huck, Ted" userId="78742052-f900-414a-9d00-7e7d373f63e7" providerId="ADAL" clId="{17EC781D-3D11-4FBE-86C9-BF0A26D9566B}" dt="2023-10-16T22:39:13.738" v="3347" actId="478"/>
          <ac:picMkLst>
            <pc:docMk/>
            <pc:sldMk cId="2689594789" sldId="413"/>
            <ac:picMk id="5" creationId="{92104543-2D07-CD19-F9A1-FAAE1A7ADF0D}"/>
          </ac:picMkLst>
        </pc:picChg>
        <pc:picChg chg="del">
          <ac:chgData name="Huck, Ted" userId="78742052-f900-414a-9d00-7e7d373f63e7" providerId="ADAL" clId="{17EC781D-3D11-4FBE-86C9-BF0A26D9566B}" dt="2023-10-16T22:39:13.152" v="3346" actId="478"/>
          <ac:picMkLst>
            <pc:docMk/>
            <pc:sldMk cId="2689594789" sldId="413"/>
            <ac:picMk id="6" creationId="{9684D4BE-3A7B-BE2F-CFAA-63FD17CC976D}"/>
          </ac:picMkLst>
        </pc:picChg>
        <pc:picChg chg="del">
          <ac:chgData name="Huck, Ted" userId="78742052-f900-414a-9d00-7e7d373f63e7" providerId="ADAL" clId="{17EC781D-3D11-4FBE-86C9-BF0A26D9566B}" dt="2023-10-16T22:39:12.403" v="3345" actId="478"/>
          <ac:picMkLst>
            <pc:docMk/>
            <pc:sldMk cId="2689594789" sldId="413"/>
            <ac:picMk id="7" creationId="{EB7ECC0C-2661-19E8-A660-25DA05DD9666}"/>
          </ac:picMkLst>
        </pc:picChg>
        <pc:picChg chg="del">
          <ac:chgData name="Huck, Ted" userId="78742052-f900-414a-9d00-7e7d373f63e7" providerId="ADAL" clId="{17EC781D-3D11-4FBE-86C9-BF0A26D9566B}" dt="2023-10-16T22:39:15.110" v="3349" actId="478"/>
          <ac:picMkLst>
            <pc:docMk/>
            <pc:sldMk cId="2689594789" sldId="413"/>
            <ac:picMk id="8" creationId="{70EC3B12-EB26-EAB7-15CF-2F744430C1A9}"/>
          </ac:picMkLst>
        </pc:picChg>
        <pc:picChg chg="add mod">
          <ac:chgData name="Huck, Ted" userId="78742052-f900-414a-9d00-7e7d373f63e7" providerId="ADAL" clId="{17EC781D-3D11-4FBE-86C9-BF0A26D9566B}" dt="2023-10-16T22:43:05.444" v="3802" actId="1076"/>
          <ac:picMkLst>
            <pc:docMk/>
            <pc:sldMk cId="2689594789" sldId="413"/>
            <ac:picMk id="13" creationId="{BDE8E840-2C04-83E1-4F4F-4CE015E45E83}"/>
          </ac:picMkLst>
        </pc:picChg>
        <pc:picChg chg="add mod">
          <ac:chgData name="Huck, Ted" userId="78742052-f900-414a-9d00-7e7d373f63e7" providerId="ADAL" clId="{17EC781D-3D11-4FBE-86C9-BF0A26D9566B}" dt="2023-10-16T22:46:03.336" v="3858" actId="1076"/>
          <ac:picMkLst>
            <pc:docMk/>
            <pc:sldMk cId="2689594789" sldId="413"/>
            <ac:picMk id="16" creationId="{504BBEE5-6977-7316-CEF2-48F8B73A149A}"/>
          </ac:picMkLst>
        </pc:picChg>
        <pc:picChg chg="add del">
          <ac:chgData name="Huck, Ted" userId="78742052-f900-414a-9d00-7e7d373f63e7" providerId="ADAL" clId="{17EC781D-3D11-4FBE-86C9-BF0A26D9566B}" dt="2023-10-16T22:46:27.108" v="3860"/>
          <ac:picMkLst>
            <pc:docMk/>
            <pc:sldMk cId="2689594789" sldId="413"/>
            <ac:picMk id="17" creationId="{DE023DC5-EFE7-0840-88CB-633ED37E32B9}"/>
          </ac:picMkLst>
        </pc:picChg>
        <pc:picChg chg="add del">
          <ac:chgData name="Huck, Ted" userId="78742052-f900-414a-9d00-7e7d373f63e7" providerId="ADAL" clId="{17EC781D-3D11-4FBE-86C9-BF0A26D9566B}" dt="2023-10-16T22:46:45.509" v="3862"/>
          <ac:picMkLst>
            <pc:docMk/>
            <pc:sldMk cId="2689594789" sldId="413"/>
            <ac:picMk id="18" creationId="{6410B84F-F03C-3CF3-4DC4-B6A05C2C3A71}"/>
          </ac:picMkLst>
        </pc:picChg>
        <pc:picChg chg="add mod">
          <ac:chgData name="Huck, Ted" userId="78742052-f900-414a-9d00-7e7d373f63e7" providerId="ADAL" clId="{17EC781D-3D11-4FBE-86C9-BF0A26D9566B}" dt="2023-10-16T22:50:41.903" v="3922" actId="688"/>
          <ac:picMkLst>
            <pc:docMk/>
            <pc:sldMk cId="2689594789" sldId="413"/>
            <ac:picMk id="20" creationId="{A197029A-90A8-CF8F-E86C-0F40941162AF}"/>
          </ac:picMkLst>
        </pc:picChg>
        <pc:picChg chg="add mod">
          <ac:chgData name="Huck, Ted" userId="78742052-f900-414a-9d00-7e7d373f63e7" providerId="ADAL" clId="{17EC781D-3D11-4FBE-86C9-BF0A26D9566B}" dt="2023-10-16T22:52:07.569" v="3926" actId="207"/>
          <ac:picMkLst>
            <pc:docMk/>
            <pc:sldMk cId="2689594789" sldId="413"/>
            <ac:picMk id="21" creationId="{1E900B43-8A4A-D9DC-31E9-E2C43A85FD87}"/>
          </ac:picMkLst>
        </pc:picChg>
        <pc:picChg chg="add mod">
          <ac:chgData name="Huck, Ted" userId="78742052-f900-414a-9d00-7e7d373f63e7" providerId="ADAL" clId="{17EC781D-3D11-4FBE-86C9-BF0A26D9566B}" dt="2023-10-16T22:48:35.952" v="3894" actId="14100"/>
          <ac:picMkLst>
            <pc:docMk/>
            <pc:sldMk cId="2689594789" sldId="413"/>
            <ac:picMk id="22" creationId="{CB953659-F853-6AAD-11A1-0CF4F5198E50}"/>
          </ac:picMkLst>
        </pc:picChg>
        <pc:picChg chg="add del mod">
          <ac:chgData name="Huck, Ted" userId="78742052-f900-414a-9d00-7e7d373f63e7" providerId="ADAL" clId="{17EC781D-3D11-4FBE-86C9-BF0A26D9566B}" dt="2023-10-16T22:48:47.244" v="3896"/>
          <ac:picMkLst>
            <pc:docMk/>
            <pc:sldMk cId="2689594789" sldId="413"/>
            <ac:picMk id="23" creationId="{D35DB810-E38C-669E-1D84-4455A2276D70}"/>
          </ac:picMkLst>
        </pc:picChg>
        <pc:picChg chg="add mod">
          <ac:chgData name="Huck, Ted" userId="78742052-f900-414a-9d00-7e7d373f63e7" providerId="ADAL" clId="{17EC781D-3D11-4FBE-86C9-BF0A26D9566B}" dt="2023-10-16T22:49:02.117" v="3901" actId="14100"/>
          <ac:picMkLst>
            <pc:docMk/>
            <pc:sldMk cId="2689594789" sldId="413"/>
            <ac:picMk id="24" creationId="{AA462B55-9174-0AB5-9BD4-4F8E77A8938A}"/>
          </ac:picMkLst>
        </pc:picChg>
        <pc:picChg chg="add mod">
          <ac:chgData name="Huck, Ted" userId="78742052-f900-414a-9d00-7e7d373f63e7" providerId="ADAL" clId="{17EC781D-3D11-4FBE-86C9-BF0A26D9566B}" dt="2023-10-16T22:50:43.745" v="3923" actId="14100"/>
          <ac:picMkLst>
            <pc:docMk/>
            <pc:sldMk cId="2689594789" sldId="413"/>
            <ac:picMk id="25" creationId="{83E9A635-BA66-6CFB-B56F-C6D4227271A6}"/>
          </ac:picMkLst>
        </pc:picChg>
      </pc:sldChg>
      <pc:sldChg chg="addSp delSp modSp new mod modClrScheme chgLayout">
        <pc:chgData name="Huck, Ted" userId="78742052-f900-414a-9d00-7e7d373f63e7" providerId="ADAL" clId="{17EC781D-3D11-4FBE-86C9-BF0A26D9566B}" dt="2023-10-16T21:30:36.547" v="1978" actId="20577"/>
        <pc:sldMkLst>
          <pc:docMk/>
          <pc:sldMk cId="3647208285" sldId="414"/>
        </pc:sldMkLst>
        <pc:spChg chg="del mod ord">
          <ac:chgData name="Huck, Ted" userId="78742052-f900-414a-9d00-7e7d373f63e7" providerId="ADAL" clId="{17EC781D-3D11-4FBE-86C9-BF0A26D9566B}" dt="2023-10-16T19:52:49.459" v="1263" actId="700"/>
          <ac:spMkLst>
            <pc:docMk/>
            <pc:sldMk cId="3647208285" sldId="414"/>
            <ac:spMk id="2" creationId="{3D87E4A8-AE49-B9AC-DD31-4DF3A6014275}"/>
          </ac:spMkLst>
        </pc:spChg>
        <pc:spChg chg="del mod ord">
          <ac:chgData name="Huck, Ted" userId="78742052-f900-414a-9d00-7e7d373f63e7" providerId="ADAL" clId="{17EC781D-3D11-4FBE-86C9-BF0A26D9566B}" dt="2023-10-16T19:52:49.459" v="1263" actId="700"/>
          <ac:spMkLst>
            <pc:docMk/>
            <pc:sldMk cId="3647208285" sldId="414"/>
            <ac:spMk id="3" creationId="{FB7FCD80-95F6-8311-C9D7-2DD83B1B0907}"/>
          </ac:spMkLst>
        </pc:spChg>
        <pc:spChg chg="add mod ord">
          <ac:chgData name="Huck, Ted" userId="78742052-f900-414a-9d00-7e7d373f63e7" providerId="ADAL" clId="{17EC781D-3D11-4FBE-86C9-BF0A26D9566B}" dt="2023-10-16T20:01:31.858" v="1311" actId="20577"/>
          <ac:spMkLst>
            <pc:docMk/>
            <pc:sldMk cId="3647208285" sldId="414"/>
            <ac:spMk id="4" creationId="{5B362B68-8274-CE4F-E605-0DD6995B0EFF}"/>
          </ac:spMkLst>
        </pc:spChg>
        <pc:spChg chg="add mod ord">
          <ac:chgData name="Huck, Ted" userId="78742052-f900-414a-9d00-7e7d373f63e7" providerId="ADAL" clId="{17EC781D-3D11-4FBE-86C9-BF0A26D9566B}" dt="2023-10-16T21:30:11.086" v="1933" actId="20577"/>
          <ac:spMkLst>
            <pc:docMk/>
            <pc:sldMk cId="3647208285" sldId="414"/>
            <ac:spMk id="5" creationId="{773D6691-65AB-0B44-5FB9-A835927F9A89}"/>
          </ac:spMkLst>
        </pc:spChg>
        <pc:spChg chg="add mod">
          <ac:chgData name="Huck, Ted" userId="78742052-f900-414a-9d00-7e7d373f63e7" providerId="ADAL" clId="{17EC781D-3D11-4FBE-86C9-BF0A26D9566B}" dt="2023-10-16T21:30:36.547" v="1978" actId="20577"/>
          <ac:spMkLst>
            <pc:docMk/>
            <pc:sldMk cId="3647208285" sldId="414"/>
            <ac:spMk id="7" creationId="{80594F32-DF45-9A4B-99DB-305ABB3D75A3}"/>
          </ac:spMkLst>
        </pc:spChg>
        <pc:picChg chg="add mod">
          <ac:chgData name="Huck, Ted" userId="78742052-f900-414a-9d00-7e7d373f63e7" providerId="ADAL" clId="{17EC781D-3D11-4FBE-86C9-BF0A26D9566B}" dt="2023-10-16T21:29:27.178" v="1904" actId="14100"/>
          <ac:picMkLst>
            <pc:docMk/>
            <pc:sldMk cId="3647208285" sldId="414"/>
            <ac:picMk id="6" creationId="{79FCC162-39D1-C544-29A1-E5798513ACCE}"/>
          </ac:picMkLst>
        </pc:picChg>
      </pc:sldChg>
      <pc:sldChg chg="new del">
        <pc:chgData name="Huck, Ted" userId="78742052-f900-414a-9d00-7e7d373f63e7" providerId="ADAL" clId="{17EC781D-3D11-4FBE-86C9-BF0A26D9566B}" dt="2023-10-16T19:24:24.393" v="532" actId="680"/>
        <pc:sldMkLst>
          <pc:docMk/>
          <pc:sldMk cId="4190421496" sldId="414"/>
        </pc:sldMkLst>
      </pc:sldChg>
      <pc:sldChg chg="new del">
        <pc:chgData name="Huck, Ted" userId="78742052-f900-414a-9d00-7e7d373f63e7" providerId="ADAL" clId="{17EC781D-3D11-4FBE-86C9-BF0A26D9566B}" dt="2023-10-16T19:37:12.898" v="1042" actId="47"/>
        <pc:sldMkLst>
          <pc:docMk/>
          <pc:sldMk cId="2343959281" sldId="415"/>
        </pc:sldMkLst>
      </pc:sldChg>
      <pc:sldChg chg="addSp modSp add mod modClrScheme chgLayout">
        <pc:chgData name="Huck, Ted" userId="78742052-f900-414a-9d00-7e7d373f63e7" providerId="ADAL" clId="{17EC781D-3D11-4FBE-86C9-BF0A26D9566B}" dt="2023-10-16T21:31:29.282" v="1987" actId="1076"/>
        <pc:sldMkLst>
          <pc:docMk/>
          <pc:sldMk cId="306729401" sldId="432"/>
        </pc:sldMkLst>
        <pc:spChg chg="mod ord">
          <ac:chgData name="Huck, Ted" userId="78742052-f900-414a-9d00-7e7d373f63e7" providerId="ADAL" clId="{17EC781D-3D11-4FBE-86C9-BF0A26D9566B}" dt="2023-10-16T20:04:52.806" v="1315" actId="108"/>
          <ac:spMkLst>
            <pc:docMk/>
            <pc:sldMk cId="306729401" sldId="432"/>
            <ac:spMk id="32770" creationId="{00000000-0000-0000-0000-000000000000}"/>
          </ac:spMkLst>
        </pc:spChg>
        <pc:spChg chg="mod ord">
          <ac:chgData name="Huck, Ted" userId="78742052-f900-414a-9d00-7e7d373f63e7" providerId="ADAL" clId="{17EC781D-3D11-4FBE-86C9-BF0A26D9566B}" dt="2023-10-16T21:31:11.363" v="1984" actId="14100"/>
          <ac:spMkLst>
            <pc:docMk/>
            <pc:sldMk cId="306729401" sldId="432"/>
            <ac:spMk id="32771" creationId="{00000000-0000-0000-0000-000000000000}"/>
          </ac:spMkLst>
        </pc:spChg>
        <pc:picChg chg="add mod">
          <ac:chgData name="Huck, Ted" userId="78742052-f900-414a-9d00-7e7d373f63e7" providerId="ADAL" clId="{17EC781D-3D11-4FBE-86C9-BF0A26D9566B}" dt="2023-10-16T21:31:29.282" v="1987" actId="1076"/>
          <ac:picMkLst>
            <pc:docMk/>
            <pc:sldMk cId="306729401" sldId="432"/>
            <ac:picMk id="2" creationId="{FCEA0D32-89D1-3D94-61FB-50EF59CF4FAB}"/>
          </ac:picMkLst>
        </pc:picChg>
      </pc:sldChg>
      <pc:sldChg chg="addSp delSp modSp add mod modClrScheme chgLayout">
        <pc:chgData name="Huck, Ted" userId="78742052-f900-414a-9d00-7e7d373f63e7" providerId="ADAL" clId="{17EC781D-3D11-4FBE-86C9-BF0A26D9566B}" dt="2023-10-16T21:37:19.880" v="2258" actId="20577"/>
        <pc:sldMkLst>
          <pc:docMk/>
          <pc:sldMk cId="684186463" sldId="433"/>
        </pc:sldMkLst>
        <pc:spChg chg="add del mod ord">
          <ac:chgData name="Huck, Ted" userId="78742052-f900-414a-9d00-7e7d373f63e7" providerId="ADAL" clId="{17EC781D-3D11-4FBE-86C9-BF0A26D9566B}" dt="2023-10-16T20:05:22.429" v="1317" actId="478"/>
          <ac:spMkLst>
            <pc:docMk/>
            <pc:sldMk cId="684186463" sldId="433"/>
            <ac:spMk id="2" creationId="{EA645D09-ED4C-32C9-E535-B339D18AE427}"/>
          </ac:spMkLst>
        </pc:spChg>
        <pc:spChg chg="add del mod ord">
          <ac:chgData name="Huck, Ted" userId="78742052-f900-414a-9d00-7e7d373f63e7" providerId="ADAL" clId="{17EC781D-3D11-4FBE-86C9-BF0A26D9566B}" dt="2023-10-16T21:31:42.037" v="1989" actId="478"/>
          <ac:spMkLst>
            <pc:docMk/>
            <pc:sldMk cId="684186463" sldId="433"/>
            <ac:spMk id="3" creationId="{794922FD-5D68-5A6D-B8DB-3D1E78C2F759}"/>
          </ac:spMkLst>
        </pc:spChg>
        <pc:spChg chg="add mod">
          <ac:chgData name="Huck, Ted" userId="78742052-f900-414a-9d00-7e7d373f63e7" providerId="ADAL" clId="{17EC781D-3D11-4FBE-86C9-BF0A26D9566B}" dt="2023-10-16T21:37:19.880" v="2258" actId="20577"/>
          <ac:spMkLst>
            <pc:docMk/>
            <pc:sldMk cId="684186463" sldId="433"/>
            <ac:spMk id="5" creationId="{DFE67114-09B5-0CED-D2AE-926DE7285CE8}"/>
          </ac:spMkLst>
        </pc:spChg>
        <pc:spChg chg="mod">
          <ac:chgData name="Huck, Ted" userId="78742052-f900-414a-9d00-7e7d373f63e7" providerId="ADAL" clId="{17EC781D-3D11-4FBE-86C9-BF0A26D9566B}" dt="2023-10-16T21:33:28.818" v="1997" actId="207"/>
          <ac:spMkLst>
            <pc:docMk/>
            <pc:sldMk cId="684186463" sldId="433"/>
            <ac:spMk id="12334" creationId="{00000000-0000-0000-0000-000000000000}"/>
          </ac:spMkLst>
        </pc:spChg>
        <pc:spChg chg="mod">
          <ac:chgData name="Huck, Ted" userId="78742052-f900-414a-9d00-7e7d373f63e7" providerId="ADAL" clId="{17EC781D-3D11-4FBE-86C9-BF0A26D9566B}" dt="2023-10-16T21:33:32.276" v="1998" actId="207"/>
          <ac:spMkLst>
            <pc:docMk/>
            <pc:sldMk cId="684186463" sldId="433"/>
            <ac:spMk id="12336" creationId="{00000000-0000-0000-0000-000000000000}"/>
          </ac:spMkLst>
        </pc:spChg>
        <pc:spChg chg="mod ord">
          <ac:chgData name="Huck, Ted" userId="78742052-f900-414a-9d00-7e7d373f63e7" providerId="ADAL" clId="{17EC781D-3D11-4FBE-86C9-BF0A26D9566B}" dt="2023-10-16T21:34:03.580" v="2007" actId="20577"/>
          <ac:spMkLst>
            <pc:docMk/>
            <pc:sldMk cId="684186463" sldId="433"/>
            <ac:spMk id="33794"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797"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798"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799"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00"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01"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02"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03"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04"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05"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06"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07"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08"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09"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10"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11"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12"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13"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14"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15"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16" creationId="{00000000-0000-0000-0000-000000000000}"/>
          </ac:spMkLst>
        </pc:spChg>
        <pc:spChg chg="mod">
          <ac:chgData name="Huck, Ted" userId="78742052-f900-414a-9d00-7e7d373f63e7" providerId="ADAL" clId="{17EC781D-3D11-4FBE-86C9-BF0A26D9566B}" dt="2023-10-16T21:33:47.707" v="2000" actId="207"/>
          <ac:spMkLst>
            <pc:docMk/>
            <pc:sldMk cId="684186463" sldId="433"/>
            <ac:spMk id="33818"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20"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21"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22"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23"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24"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25"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26"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27"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28"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29" creationId="{00000000-0000-0000-0000-000000000000}"/>
          </ac:spMkLst>
        </pc:spChg>
        <pc:spChg chg="mod">
          <ac:chgData name="Huck, Ted" userId="78742052-f900-414a-9d00-7e7d373f63e7" providerId="ADAL" clId="{17EC781D-3D11-4FBE-86C9-BF0A26D9566B}" dt="2023-10-16T21:33:23.404" v="1996" actId="1076"/>
          <ac:spMkLst>
            <pc:docMk/>
            <pc:sldMk cId="684186463" sldId="433"/>
            <ac:spMk id="33830" creationId="{00000000-0000-0000-0000-000000000000}"/>
          </ac:spMkLst>
        </pc:spChg>
        <pc:grpChg chg="add mod">
          <ac:chgData name="Huck, Ted" userId="78742052-f900-414a-9d00-7e7d373f63e7" providerId="ADAL" clId="{17EC781D-3D11-4FBE-86C9-BF0A26D9566B}" dt="2023-10-16T21:33:23.404" v="1996" actId="1076"/>
          <ac:grpSpMkLst>
            <pc:docMk/>
            <pc:sldMk cId="684186463" sldId="433"/>
            <ac:grpSpMk id="4" creationId="{64605006-978E-426E-A556-FAD5626A1A26}"/>
          </ac:grpSpMkLst>
        </pc:grpChg>
        <pc:grpChg chg="mod">
          <ac:chgData name="Huck, Ted" userId="78742052-f900-414a-9d00-7e7d373f63e7" providerId="ADAL" clId="{17EC781D-3D11-4FBE-86C9-BF0A26D9566B}" dt="2023-10-16T21:33:23.404" v="1996" actId="1076"/>
          <ac:grpSpMkLst>
            <pc:docMk/>
            <pc:sldMk cId="684186463" sldId="433"/>
            <ac:grpSpMk id="33795" creationId="{00000000-0000-0000-0000-000000000000}"/>
          </ac:grpSpMkLst>
        </pc:grpChg>
        <pc:grpChg chg="mod">
          <ac:chgData name="Huck, Ted" userId="78742052-f900-414a-9d00-7e7d373f63e7" providerId="ADAL" clId="{17EC781D-3D11-4FBE-86C9-BF0A26D9566B}" dt="2023-10-16T21:33:23.404" v="1996" actId="1076"/>
          <ac:grpSpMkLst>
            <pc:docMk/>
            <pc:sldMk cId="684186463" sldId="433"/>
            <ac:grpSpMk id="33796" creationId="{00000000-0000-0000-0000-000000000000}"/>
          </ac:grpSpMkLst>
        </pc:grpChg>
      </pc:sldChg>
      <pc:sldChg chg="modSp add del mod modClrScheme chgLayout">
        <pc:chgData name="Huck, Ted" userId="78742052-f900-414a-9d00-7e7d373f63e7" providerId="ADAL" clId="{17EC781D-3D11-4FBE-86C9-BF0A26D9566B}" dt="2023-10-16T21:31:52.612" v="1991" actId="47"/>
        <pc:sldMkLst>
          <pc:docMk/>
          <pc:sldMk cId="3081793131" sldId="434"/>
        </pc:sldMkLst>
        <pc:spChg chg="mod ord">
          <ac:chgData name="Huck, Ted" userId="78742052-f900-414a-9d00-7e7d373f63e7" providerId="ADAL" clId="{17EC781D-3D11-4FBE-86C9-BF0A26D9566B}" dt="2023-10-16T20:04:44.626" v="1313" actId="700"/>
          <ac:spMkLst>
            <pc:docMk/>
            <pc:sldMk cId="3081793131" sldId="434"/>
            <ac:spMk id="34818" creationId="{00000000-0000-0000-0000-000000000000}"/>
          </ac:spMkLst>
        </pc:spChg>
        <pc:spChg chg="mod ord">
          <ac:chgData name="Huck, Ted" userId="78742052-f900-414a-9d00-7e7d373f63e7" providerId="ADAL" clId="{17EC781D-3D11-4FBE-86C9-BF0A26D9566B}" dt="2023-10-16T20:04:44.626" v="1313" actId="700"/>
          <ac:spMkLst>
            <pc:docMk/>
            <pc:sldMk cId="3081793131" sldId="434"/>
            <ac:spMk id="34819" creationId="{00000000-0000-0000-0000-000000000000}"/>
          </ac:spMkLst>
        </pc:spChg>
      </pc:sldChg>
      <pc:sldChg chg="modSp add del mod modClrScheme chgLayout">
        <pc:chgData name="Huck, Ted" userId="78742052-f900-414a-9d00-7e7d373f63e7" providerId="ADAL" clId="{17EC781D-3D11-4FBE-86C9-BF0A26D9566B}" dt="2023-10-16T21:31:52.612" v="1991" actId="47"/>
        <pc:sldMkLst>
          <pc:docMk/>
          <pc:sldMk cId="3839218188" sldId="435"/>
        </pc:sldMkLst>
        <pc:spChg chg="mod ord">
          <ac:chgData name="Huck, Ted" userId="78742052-f900-414a-9d00-7e7d373f63e7" providerId="ADAL" clId="{17EC781D-3D11-4FBE-86C9-BF0A26D9566B}" dt="2023-10-16T20:04:44.626" v="1313" actId="700"/>
          <ac:spMkLst>
            <pc:docMk/>
            <pc:sldMk cId="3839218188" sldId="435"/>
            <ac:spMk id="35842" creationId="{00000000-0000-0000-0000-000000000000}"/>
          </ac:spMkLst>
        </pc:spChg>
        <pc:spChg chg="mod ord">
          <ac:chgData name="Huck, Ted" userId="78742052-f900-414a-9d00-7e7d373f63e7" providerId="ADAL" clId="{17EC781D-3D11-4FBE-86C9-BF0A26D9566B}" dt="2023-10-16T20:04:44.626" v="1313" actId="700"/>
          <ac:spMkLst>
            <pc:docMk/>
            <pc:sldMk cId="3839218188" sldId="435"/>
            <ac:spMk id="35843" creationId="{00000000-0000-0000-0000-000000000000}"/>
          </ac:spMkLst>
        </pc:spChg>
      </pc:sldChg>
      <pc:sldChg chg="addSp delSp modSp add del mod modClrScheme chgLayout">
        <pc:chgData name="Huck, Ted" userId="78742052-f900-414a-9d00-7e7d373f63e7" providerId="ADAL" clId="{17EC781D-3D11-4FBE-86C9-BF0A26D9566B}" dt="2023-10-16T21:49:05.858" v="2472" actId="47"/>
        <pc:sldMkLst>
          <pc:docMk/>
          <pc:sldMk cId="586757173" sldId="436"/>
        </pc:sldMkLst>
        <pc:spChg chg="add del mod ord">
          <ac:chgData name="Huck, Ted" userId="78742052-f900-414a-9d00-7e7d373f63e7" providerId="ADAL" clId="{17EC781D-3D11-4FBE-86C9-BF0A26D9566B}" dt="2023-10-16T21:32:03.926" v="1992" actId="478"/>
          <ac:spMkLst>
            <pc:docMk/>
            <pc:sldMk cId="586757173" sldId="436"/>
            <ac:spMk id="2" creationId="{082FE584-6C2F-CCE7-FBBD-13738EBBA7C4}"/>
          </ac:spMkLst>
        </pc:spChg>
        <pc:spChg chg="add del mod ord">
          <ac:chgData name="Huck, Ted" userId="78742052-f900-414a-9d00-7e7d373f63e7" providerId="ADAL" clId="{17EC781D-3D11-4FBE-86C9-BF0A26D9566B}" dt="2023-10-16T21:32:06.164" v="1993" actId="478"/>
          <ac:spMkLst>
            <pc:docMk/>
            <pc:sldMk cId="586757173" sldId="436"/>
            <ac:spMk id="3" creationId="{F676D8B2-01A9-9DBA-287C-E86430EA8374}"/>
          </ac:spMkLst>
        </pc:spChg>
      </pc:sldChg>
      <pc:sldChg chg="addSp modSp add del mod modClrScheme chgLayout">
        <pc:chgData name="Huck, Ted" userId="78742052-f900-414a-9d00-7e7d373f63e7" providerId="ADAL" clId="{17EC781D-3D11-4FBE-86C9-BF0A26D9566B}" dt="2023-10-16T21:49:05.858" v="2472" actId="47"/>
        <pc:sldMkLst>
          <pc:docMk/>
          <pc:sldMk cId="3778098886" sldId="437"/>
        </pc:sldMkLst>
        <pc:spChg chg="add mod ord">
          <ac:chgData name="Huck, Ted" userId="78742052-f900-414a-9d00-7e7d373f63e7" providerId="ADAL" clId="{17EC781D-3D11-4FBE-86C9-BF0A26D9566B}" dt="2023-10-16T20:04:44.626" v="1313" actId="700"/>
          <ac:spMkLst>
            <pc:docMk/>
            <pc:sldMk cId="3778098886" sldId="437"/>
            <ac:spMk id="2" creationId="{3B6F1F5A-EE6B-4048-4757-470C1279AC3D}"/>
          </ac:spMkLst>
        </pc:spChg>
        <pc:spChg chg="add mod ord">
          <ac:chgData name="Huck, Ted" userId="78742052-f900-414a-9d00-7e7d373f63e7" providerId="ADAL" clId="{17EC781D-3D11-4FBE-86C9-BF0A26D9566B}" dt="2023-10-16T20:04:44.626" v="1313" actId="700"/>
          <ac:spMkLst>
            <pc:docMk/>
            <pc:sldMk cId="3778098886" sldId="437"/>
            <ac:spMk id="3" creationId="{A3C6659D-29D3-6AA0-4FDB-13FC28B775A4}"/>
          </ac:spMkLst>
        </pc:spChg>
      </pc:sldChg>
      <pc:sldChg chg="addSp modSp add del mod modClrScheme chgLayout">
        <pc:chgData name="Huck, Ted" userId="78742052-f900-414a-9d00-7e7d373f63e7" providerId="ADAL" clId="{17EC781D-3D11-4FBE-86C9-BF0A26D9566B}" dt="2023-10-16T21:49:05.858" v="2472" actId="47"/>
        <pc:sldMkLst>
          <pc:docMk/>
          <pc:sldMk cId="4199735001" sldId="438"/>
        </pc:sldMkLst>
        <pc:spChg chg="add mod ord">
          <ac:chgData name="Huck, Ted" userId="78742052-f900-414a-9d00-7e7d373f63e7" providerId="ADAL" clId="{17EC781D-3D11-4FBE-86C9-BF0A26D9566B}" dt="2023-10-16T20:04:44.626" v="1313" actId="700"/>
          <ac:spMkLst>
            <pc:docMk/>
            <pc:sldMk cId="4199735001" sldId="438"/>
            <ac:spMk id="2" creationId="{E2C09067-FBB1-D484-B6E1-2A39910E719C}"/>
          </ac:spMkLst>
        </pc:spChg>
        <pc:spChg chg="add mod ord">
          <ac:chgData name="Huck, Ted" userId="78742052-f900-414a-9d00-7e7d373f63e7" providerId="ADAL" clId="{17EC781D-3D11-4FBE-86C9-BF0A26D9566B}" dt="2023-10-16T20:04:44.626" v="1313" actId="700"/>
          <ac:spMkLst>
            <pc:docMk/>
            <pc:sldMk cId="4199735001" sldId="438"/>
            <ac:spMk id="3" creationId="{5CBC34A1-350B-6EB8-CDCA-169AE64855BE}"/>
          </ac:spMkLst>
        </pc:spChg>
      </pc:sldChg>
      <pc:sldChg chg="addSp delSp modSp new mod">
        <pc:chgData name="Huck, Ted" userId="78742052-f900-414a-9d00-7e7d373f63e7" providerId="ADAL" clId="{17EC781D-3D11-4FBE-86C9-BF0A26D9566B}" dt="2023-10-16T21:48:54.175" v="2471" actId="14100"/>
        <pc:sldMkLst>
          <pc:docMk/>
          <pc:sldMk cId="819385428" sldId="439"/>
        </pc:sldMkLst>
        <pc:spChg chg="mod">
          <ac:chgData name="Huck, Ted" userId="78742052-f900-414a-9d00-7e7d373f63e7" providerId="ADAL" clId="{17EC781D-3D11-4FBE-86C9-BF0A26D9566B}" dt="2023-10-16T21:37:47.731" v="2286" actId="108"/>
          <ac:spMkLst>
            <pc:docMk/>
            <pc:sldMk cId="819385428" sldId="439"/>
            <ac:spMk id="2" creationId="{75AF3967-73BF-8657-2C67-09547E5BA0E2}"/>
          </ac:spMkLst>
        </pc:spChg>
        <pc:spChg chg="del">
          <ac:chgData name="Huck, Ted" userId="78742052-f900-414a-9d00-7e7d373f63e7" providerId="ADAL" clId="{17EC781D-3D11-4FBE-86C9-BF0A26D9566B}" dt="2023-10-16T21:38:05.463" v="2287"/>
          <ac:spMkLst>
            <pc:docMk/>
            <pc:sldMk cId="819385428" sldId="439"/>
            <ac:spMk id="3" creationId="{CF68E340-C262-6E6A-550D-3682CA5D878A}"/>
          </ac:spMkLst>
        </pc:spChg>
        <pc:spChg chg="add mod">
          <ac:chgData name="Huck, Ted" userId="78742052-f900-414a-9d00-7e7d373f63e7" providerId="ADAL" clId="{17EC781D-3D11-4FBE-86C9-BF0A26D9566B}" dt="2023-10-16T21:39:39.132" v="2325" actId="403"/>
          <ac:spMkLst>
            <pc:docMk/>
            <pc:sldMk cId="819385428" sldId="439"/>
            <ac:spMk id="5" creationId="{8F6A5DED-81E7-0FA8-9E37-221E0110D042}"/>
          </ac:spMkLst>
        </pc:spChg>
        <pc:picChg chg="add mod">
          <ac:chgData name="Huck, Ted" userId="78742052-f900-414a-9d00-7e7d373f63e7" providerId="ADAL" clId="{17EC781D-3D11-4FBE-86C9-BF0A26D9566B}" dt="2023-10-16T21:38:26.687" v="2293" actId="14100"/>
          <ac:picMkLst>
            <pc:docMk/>
            <pc:sldMk cId="819385428" sldId="439"/>
            <ac:picMk id="4" creationId="{BEFFDD2D-3D3E-3F6A-3011-0FCD4DF0381B}"/>
          </ac:picMkLst>
        </pc:picChg>
        <pc:picChg chg="add del mod">
          <ac:chgData name="Huck, Ted" userId="78742052-f900-414a-9d00-7e7d373f63e7" providerId="ADAL" clId="{17EC781D-3D11-4FBE-86C9-BF0A26D9566B}" dt="2023-10-16T21:48:49.136" v="2469" actId="478"/>
          <ac:picMkLst>
            <pc:docMk/>
            <pc:sldMk cId="819385428" sldId="439"/>
            <ac:picMk id="6" creationId="{A3BB5357-972A-30E4-A550-B816F7EA3D97}"/>
          </ac:picMkLst>
        </pc:picChg>
        <pc:picChg chg="add mod">
          <ac:chgData name="Huck, Ted" userId="78742052-f900-414a-9d00-7e7d373f63e7" providerId="ADAL" clId="{17EC781D-3D11-4FBE-86C9-BF0A26D9566B}" dt="2023-10-16T21:48:54.175" v="2471" actId="14100"/>
          <ac:picMkLst>
            <pc:docMk/>
            <pc:sldMk cId="819385428" sldId="439"/>
            <ac:picMk id="7" creationId="{8BD19746-C4E2-459C-7495-D331239C4F05}"/>
          </ac:picMkLst>
        </pc:picChg>
      </pc:sldChg>
      <pc:sldChg chg="addSp delSp modSp new mod">
        <pc:chgData name="Huck, Ted" userId="78742052-f900-414a-9d00-7e7d373f63e7" providerId="ADAL" clId="{17EC781D-3D11-4FBE-86C9-BF0A26D9566B}" dt="2023-10-16T21:48:01.107" v="2467" actId="14100"/>
        <pc:sldMkLst>
          <pc:docMk/>
          <pc:sldMk cId="127072132" sldId="440"/>
        </pc:sldMkLst>
        <pc:spChg chg="mod">
          <ac:chgData name="Huck, Ted" userId="78742052-f900-414a-9d00-7e7d373f63e7" providerId="ADAL" clId="{17EC781D-3D11-4FBE-86C9-BF0A26D9566B}" dt="2023-10-16T21:40:34.473" v="2333" actId="1076"/>
          <ac:spMkLst>
            <pc:docMk/>
            <pc:sldMk cId="127072132" sldId="440"/>
            <ac:spMk id="2" creationId="{0A773F85-A629-AB82-A26A-0C1C576652F5}"/>
          </ac:spMkLst>
        </pc:spChg>
        <pc:spChg chg="del">
          <ac:chgData name="Huck, Ted" userId="78742052-f900-414a-9d00-7e7d373f63e7" providerId="ADAL" clId="{17EC781D-3D11-4FBE-86C9-BF0A26D9566B}" dt="2023-10-16T21:40:02.492" v="2327"/>
          <ac:spMkLst>
            <pc:docMk/>
            <pc:sldMk cId="127072132" sldId="440"/>
            <ac:spMk id="3" creationId="{E6537E58-95FD-E128-93A7-20DC95B4154A}"/>
          </ac:spMkLst>
        </pc:spChg>
        <pc:spChg chg="add mod">
          <ac:chgData name="Huck, Ted" userId="78742052-f900-414a-9d00-7e7d373f63e7" providerId="ADAL" clId="{17EC781D-3D11-4FBE-86C9-BF0A26D9566B}" dt="2023-10-16T21:44:14.713" v="2452" actId="20577"/>
          <ac:spMkLst>
            <pc:docMk/>
            <pc:sldMk cId="127072132" sldId="440"/>
            <ac:spMk id="5" creationId="{F4826319-96DB-5830-22FD-55EE1DAD5A84}"/>
          </ac:spMkLst>
        </pc:spChg>
        <pc:spChg chg="add del mod">
          <ac:chgData name="Huck, Ted" userId="78742052-f900-414a-9d00-7e7d373f63e7" providerId="ADAL" clId="{17EC781D-3D11-4FBE-86C9-BF0A26D9566B}" dt="2023-10-16T21:47:10.260" v="2454" actId="478"/>
          <ac:spMkLst>
            <pc:docMk/>
            <pc:sldMk cId="127072132" sldId="440"/>
            <ac:spMk id="9" creationId="{4112CFB7-662F-DAEA-5941-AFF986ADA6BA}"/>
          </ac:spMkLst>
        </pc:spChg>
        <pc:picChg chg="add del mod">
          <ac:chgData name="Huck, Ted" userId="78742052-f900-414a-9d00-7e7d373f63e7" providerId="ADAL" clId="{17EC781D-3D11-4FBE-86C9-BF0A26D9566B}" dt="2023-10-16T21:47:07.926" v="2453" actId="478"/>
          <ac:picMkLst>
            <pc:docMk/>
            <pc:sldMk cId="127072132" sldId="440"/>
            <ac:picMk id="4" creationId="{9D395360-7F30-EF5F-E34A-636770BFC93D}"/>
          </ac:picMkLst>
        </pc:picChg>
        <pc:picChg chg="add mod">
          <ac:chgData name="Huck, Ted" userId="78742052-f900-414a-9d00-7e7d373f63e7" providerId="ADAL" clId="{17EC781D-3D11-4FBE-86C9-BF0A26D9566B}" dt="2023-10-16T21:48:01.107" v="2467" actId="14100"/>
          <ac:picMkLst>
            <pc:docMk/>
            <pc:sldMk cId="127072132" sldId="440"/>
            <ac:picMk id="7" creationId="{6DDD18F0-7DCA-7F03-D156-DB29F7E3B008}"/>
          </ac:picMkLst>
        </pc:picChg>
        <pc:picChg chg="add mod modCrop">
          <ac:chgData name="Huck, Ted" userId="78742052-f900-414a-9d00-7e7d373f63e7" providerId="ADAL" clId="{17EC781D-3D11-4FBE-86C9-BF0A26D9566B}" dt="2023-10-16T21:47:55.669" v="2465" actId="1076"/>
          <ac:picMkLst>
            <pc:docMk/>
            <pc:sldMk cId="127072132" sldId="440"/>
            <ac:picMk id="11" creationId="{47580320-3C85-79E7-3CE2-264BD0E1207E}"/>
          </ac:picMkLst>
        </pc:picChg>
      </pc:sldChg>
      <pc:sldChg chg="addSp delSp modSp new mod">
        <pc:chgData name="Huck, Ted" userId="78742052-f900-414a-9d00-7e7d373f63e7" providerId="ADAL" clId="{17EC781D-3D11-4FBE-86C9-BF0A26D9566B}" dt="2023-10-16T22:31:46.860" v="3282" actId="20577"/>
        <pc:sldMkLst>
          <pc:docMk/>
          <pc:sldMk cId="4068562575" sldId="441"/>
        </pc:sldMkLst>
        <pc:spChg chg="del mod">
          <ac:chgData name="Huck, Ted" userId="78742052-f900-414a-9d00-7e7d373f63e7" providerId="ADAL" clId="{17EC781D-3D11-4FBE-86C9-BF0A26D9566B}" dt="2023-10-16T22:09:53.136" v="3118" actId="478"/>
          <ac:spMkLst>
            <pc:docMk/>
            <pc:sldMk cId="4068562575" sldId="441"/>
            <ac:spMk id="2" creationId="{7CD59120-41F8-9B21-499B-81F5515F36D6}"/>
          </ac:spMkLst>
        </pc:spChg>
        <pc:spChg chg="del">
          <ac:chgData name="Huck, Ted" userId="78742052-f900-414a-9d00-7e7d373f63e7" providerId="ADAL" clId="{17EC781D-3D11-4FBE-86C9-BF0A26D9566B}" dt="2023-10-16T22:09:57.731" v="3120" actId="478"/>
          <ac:spMkLst>
            <pc:docMk/>
            <pc:sldMk cId="4068562575" sldId="441"/>
            <ac:spMk id="3" creationId="{0EDD8FB7-AEF0-FC33-B422-F17255F38CAC}"/>
          </ac:spMkLst>
        </pc:spChg>
        <pc:spChg chg="add del mod">
          <ac:chgData name="Huck, Ted" userId="78742052-f900-414a-9d00-7e7d373f63e7" providerId="ADAL" clId="{17EC781D-3D11-4FBE-86C9-BF0A26D9566B}" dt="2023-10-16T22:09:56.314" v="3119" actId="478"/>
          <ac:spMkLst>
            <pc:docMk/>
            <pc:sldMk cId="4068562575" sldId="441"/>
            <ac:spMk id="5" creationId="{A1BB8986-34F5-84D7-EAC0-B050C80A9C53}"/>
          </ac:spMkLst>
        </pc:spChg>
        <pc:spChg chg="add mod">
          <ac:chgData name="Huck, Ted" userId="78742052-f900-414a-9d00-7e7d373f63e7" providerId="ADAL" clId="{17EC781D-3D11-4FBE-86C9-BF0A26D9566B}" dt="2023-10-16T22:31:46.860" v="3282" actId="20577"/>
          <ac:spMkLst>
            <pc:docMk/>
            <pc:sldMk cId="4068562575" sldId="441"/>
            <ac:spMk id="8" creationId="{BE6DCC41-DE9B-77D5-B548-BE3C107513F6}"/>
          </ac:spMkLst>
        </pc:spChg>
        <pc:spChg chg="add del mod">
          <ac:chgData name="Huck, Ted" userId="78742052-f900-414a-9d00-7e7d373f63e7" providerId="ADAL" clId="{17EC781D-3D11-4FBE-86C9-BF0A26D9566B}" dt="2023-10-16T22:30:48.499" v="3272" actId="478"/>
          <ac:spMkLst>
            <pc:docMk/>
            <pc:sldMk cId="4068562575" sldId="441"/>
            <ac:spMk id="9" creationId="{61060DFB-BBAE-6B39-9918-AB31FB56C7C9}"/>
          </ac:spMkLst>
        </pc:spChg>
        <pc:picChg chg="add mod">
          <ac:chgData name="Huck, Ted" userId="78742052-f900-414a-9d00-7e7d373f63e7" providerId="ADAL" clId="{17EC781D-3D11-4FBE-86C9-BF0A26D9566B}" dt="2023-10-16T22:30:45.928" v="3271" actId="1076"/>
          <ac:picMkLst>
            <pc:docMk/>
            <pc:sldMk cId="4068562575" sldId="441"/>
            <ac:picMk id="7" creationId="{5026F61F-DF33-570F-18FF-9ABFEE5D952D}"/>
          </ac:picMkLst>
        </pc:picChg>
      </pc:sldChg>
      <pc:sldChg chg="addSp delSp modSp add mod">
        <pc:chgData name="Huck, Ted" userId="78742052-f900-414a-9d00-7e7d373f63e7" providerId="ADAL" clId="{17EC781D-3D11-4FBE-86C9-BF0A26D9566B}" dt="2023-10-16T21:51:03.995" v="2587" actId="20577"/>
        <pc:sldMkLst>
          <pc:docMk/>
          <pc:sldMk cId="2133673400" sldId="442"/>
        </pc:sldMkLst>
        <pc:spChg chg="mod">
          <ac:chgData name="Huck, Ted" userId="78742052-f900-414a-9d00-7e7d373f63e7" providerId="ADAL" clId="{17EC781D-3D11-4FBE-86C9-BF0A26D9566B}" dt="2023-10-16T21:51:03.995" v="2587" actId="20577"/>
          <ac:spMkLst>
            <pc:docMk/>
            <pc:sldMk cId="2133673400" sldId="442"/>
            <ac:spMk id="5" creationId="{F4826319-96DB-5830-22FD-55EE1DAD5A84}"/>
          </ac:spMkLst>
        </pc:spChg>
        <pc:picChg chg="del">
          <ac:chgData name="Huck, Ted" userId="78742052-f900-414a-9d00-7e7d373f63e7" providerId="ADAL" clId="{17EC781D-3D11-4FBE-86C9-BF0A26D9566B}" dt="2023-10-16T21:49:39.733" v="2475" actId="478"/>
          <ac:picMkLst>
            <pc:docMk/>
            <pc:sldMk cId="2133673400" sldId="442"/>
            <ac:picMk id="7" creationId="{6DDD18F0-7DCA-7F03-D156-DB29F7E3B008}"/>
          </ac:picMkLst>
        </pc:picChg>
        <pc:picChg chg="del">
          <ac:chgData name="Huck, Ted" userId="78742052-f900-414a-9d00-7e7d373f63e7" providerId="ADAL" clId="{17EC781D-3D11-4FBE-86C9-BF0A26D9566B}" dt="2023-10-16T21:49:49.534" v="2480" actId="478"/>
          <ac:picMkLst>
            <pc:docMk/>
            <pc:sldMk cId="2133673400" sldId="442"/>
            <ac:picMk id="11" creationId="{47580320-3C85-79E7-3CE2-264BD0E1207E}"/>
          </ac:picMkLst>
        </pc:picChg>
        <pc:picChg chg="add mod">
          <ac:chgData name="Huck, Ted" userId="78742052-f900-414a-9d00-7e7d373f63e7" providerId="ADAL" clId="{17EC781D-3D11-4FBE-86C9-BF0A26D9566B}" dt="2023-10-16T21:49:48.360" v="2479" actId="14100"/>
          <ac:picMkLst>
            <pc:docMk/>
            <pc:sldMk cId="2133673400" sldId="442"/>
            <ac:picMk id="1026" creationId="{F3C52499-BF9B-B8C5-E55D-4423AEA57A13}"/>
          </ac:picMkLst>
        </pc:picChg>
        <pc:picChg chg="add del mod">
          <ac:chgData name="Huck, Ted" userId="78742052-f900-414a-9d00-7e7d373f63e7" providerId="ADAL" clId="{17EC781D-3D11-4FBE-86C9-BF0A26D9566B}" dt="2023-10-16T21:50:02.705" v="2483" actId="478"/>
          <ac:picMkLst>
            <pc:docMk/>
            <pc:sldMk cId="2133673400" sldId="442"/>
            <ac:picMk id="1027" creationId="{C9870132-5C86-74CE-BC0B-1678F5B22F6C}"/>
          </ac:picMkLst>
        </pc:picChg>
        <pc:picChg chg="add mod">
          <ac:chgData name="Huck, Ted" userId="78742052-f900-414a-9d00-7e7d373f63e7" providerId="ADAL" clId="{17EC781D-3D11-4FBE-86C9-BF0A26D9566B}" dt="2023-10-16T21:50:30.093" v="2491" actId="1076"/>
          <ac:picMkLst>
            <pc:docMk/>
            <pc:sldMk cId="2133673400" sldId="442"/>
            <ac:picMk id="1028" creationId="{6F166C49-25C7-BE06-03B4-C81F5A5F113F}"/>
          </ac:picMkLst>
        </pc:picChg>
      </pc:sldChg>
      <pc:sldChg chg="addSp delSp modSp new mod">
        <pc:chgData name="Huck, Ted" userId="78742052-f900-414a-9d00-7e7d373f63e7" providerId="ADAL" clId="{17EC781D-3D11-4FBE-86C9-BF0A26D9566B}" dt="2023-10-16T22:08:50.724" v="3086" actId="20577"/>
        <pc:sldMkLst>
          <pc:docMk/>
          <pc:sldMk cId="194102960" sldId="443"/>
        </pc:sldMkLst>
        <pc:spChg chg="mod">
          <ac:chgData name="Huck, Ted" userId="78742052-f900-414a-9d00-7e7d373f63e7" providerId="ADAL" clId="{17EC781D-3D11-4FBE-86C9-BF0A26D9566B}" dt="2023-10-16T21:59:02.627" v="2625" actId="14100"/>
          <ac:spMkLst>
            <pc:docMk/>
            <pc:sldMk cId="194102960" sldId="443"/>
            <ac:spMk id="2" creationId="{CF9B97BD-EB71-C070-5E11-08A24C3EDE91}"/>
          </ac:spMkLst>
        </pc:spChg>
        <pc:spChg chg="mod">
          <ac:chgData name="Huck, Ted" userId="78742052-f900-414a-9d00-7e7d373f63e7" providerId="ADAL" clId="{17EC781D-3D11-4FBE-86C9-BF0A26D9566B}" dt="2023-10-16T22:08:50.724" v="3086" actId="20577"/>
          <ac:spMkLst>
            <pc:docMk/>
            <pc:sldMk cId="194102960" sldId="443"/>
            <ac:spMk id="3" creationId="{62EF1E88-CE06-C119-AF38-5A9E1F8F43C9}"/>
          </ac:spMkLst>
        </pc:spChg>
        <pc:picChg chg="add del mod">
          <ac:chgData name="Huck, Ted" userId="78742052-f900-414a-9d00-7e7d373f63e7" providerId="ADAL" clId="{17EC781D-3D11-4FBE-86C9-BF0A26D9566B}" dt="2023-10-16T22:01:49.181" v="2766" actId="478"/>
          <ac:picMkLst>
            <pc:docMk/>
            <pc:sldMk cId="194102960" sldId="443"/>
            <ac:picMk id="4" creationId="{C84C92C9-C6E4-F59F-DFE7-04663D888F41}"/>
          </ac:picMkLst>
        </pc:picChg>
        <pc:picChg chg="add mod">
          <ac:chgData name="Huck, Ted" userId="78742052-f900-414a-9d00-7e7d373f63e7" providerId="ADAL" clId="{17EC781D-3D11-4FBE-86C9-BF0A26D9566B}" dt="2023-10-16T22:02:35.400" v="2774" actId="1076"/>
          <ac:picMkLst>
            <pc:docMk/>
            <pc:sldMk cId="194102960" sldId="443"/>
            <ac:picMk id="2050" creationId="{49918278-D33B-C44C-CDF7-FF3827ADFEA2}"/>
          </ac:picMkLst>
        </pc:picChg>
      </pc:sldChg>
      <pc:sldChg chg="addSp delSp modSp new mod ord">
        <pc:chgData name="Huck, Ted" userId="78742052-f900-414a-9d00-7e7d373f63e7" providerId="ADAL" clId="{17EC781D-3D11-4FBE-86C9-BF0A26D9566B}" dt="2023-10-16T22:31:34.457" v="3281" actId="20577"/>
        <pc:sldMkLst>
          <pc:docMk/>
          <pc:sldMk cId="1842161267" sldId="444"/>
        </pc:sldMkLst>
        <pc:spChg chg="del">
          <ac:chgData name="Huck, Ted" userId="78742052-f900-414a-9d00-7e7d373f63e7" providerId="ADAL" clId="{17EC781D-3D11-4FBE-86C9-BF0A26D9566B}" dt="2023-10-16T22:12:04.692" v="3124" actId="478"/>
          <ac:spMkLst>
            <pc:docMk/>
            <pc:sldMk cId="1842161267" sldId="444"/>
            <ac:spMk id="2" creationId="{CD768C74-72E8-70D9-49F4-D57726E7DCA0}"/>
          </ac:spMkLst>
        </pc:spChg>
        <pc:spChg chg="del">
          <ac:chgData name="Huck, Ted" userId="78742052-f900-414a-9d00-7e7d373f63e7" providerId="ADAL" clId="{17EC781D-3D11-4FBE-86C9-BF0A26D9566B}" dt="2023-10-16T22:12:02.037" v="3123" actId="478"/>
          <ac:spMkLst>
            <pc:docMk/>
            <pc:sldMk cId="1842161267" sldId="444"/>
            <ac:spMk id="3" creationId="{150C0BD9-49C6-D742-A6E9-77D295A2D71A}"/>
          </ac:spMkLst>
        </pc:spChg>
        <pc:spChg chg="add mod">
          <ac:chgData name="Huck, Ted" userId="78742052-f900-414a-9d00-7e7d373f63e7" providerId="ADAL" clId="{17EC781D-3D11-4FBE-86C9-BF0A26D9566B}" dt="2023-10-16T22:31:34.457" v="3281" actId="20577"/>
          <ac:spMkLst>
            <pc:docMk/>
            <pc:sldMk cId="1842161267" sldId="444"/>
            <ac:spMk id="6" creationId="{BDD8DA94-46A2-0F1B-BD88-077C562D7A4C}"/>
          </ac:spMkLst>
        </pc:spChg>
        <pc:spChg chg="add del mod">
          <ac:chgData name="Huck, Ted" userId="78742052-f900-414a-9d00-7e7d373f63e7" providerId="ADAL" clId="{17EC781D-3D11-4FBE-86C9-BF0A26D9566B}" dt="2023-10-16T22:30:36.547" v="3268" actId="478"/>
          <ac:spMkLst>
            <pc:docMk/>
            <pc:sldMk cId="1842161267" sldId="444"/>
            <ac:spMk id="7" creationId="{D17071DC-CFF6-3CF7-5B29-8C5D8C3D4D1E}"/>
          </ac:spMkLst>
        </pc:spChg>
        <pc:picChg chg="add mod">
          <ac:chgData name="Huck, Ted" userId="78742052-f900-414a-9d00-7e7d373f63e7" providerId="ADAL" clId="{17EC781D-3D11-4FBE-86C9-BF0A26D9566B}" dt="2023-10-16T22:30:32.084" v="3267" actId="1076"/>
          <ac:picMkLst>
            <pc:docMk/>
            <pc:sldMk cId="1842161267" sldId="444"/>
            <ac:picMk id="5" creationId="{B40A80EB-C544-430A-AA2E-C3E2683EC6DE}"/>
          </ac:picMkLst>
        </pc:picChg>
      </pc:sldChg>
      <pc:sldChg chg="addSp delSp modSp new mod">
        <pc:chgData name="Huck, Ted" userId="78742052-f900-414a-9d00-7e7d373f63e7" providerId="ADAL" clId="{17EC781D-3D11-4FBE-86C9-BF0A26D9566B}" dt="2023-10-16T22:32:00.538" v="3287" actId="6549"/>
        <pc:sldMkLst>
          <pc:docMk/>
          <pc:sldMk cId="1693410816" sldId="445"/>
        </pc:sldMkLst>
        <pc:spChg chg="del">
          <ac:chgData name="Huck, Ted" userId="78742052-f900-414a-9d00-7e7d373f63e7" providerId="ADAL" clId="{17EC781D-3D11-4FBE-86C9-BF0A26D9566B}" dt="2023-10-16T22:13:44.707" v="3134" actId="478"/>
          <ac:spMkLst>
            <pc:docMk/>
            <pc:sldMk cId="1693410816" sldId="445"/>
            <ac:spMk id="2" creationId="{63AF10C9-FE9D-A542-45F2-535E028C7629}"/>
          </ac:spMkLst>
        </pc:spChg>
        <pc:spChg chg="del">
          <ac:chgData name="Huck, Ted" userId="78742052-f900-414a-9d00-7e7d373f63e7" providerId="ADAL" clId="{17EC781D-3D11-4FBE-86C9-BF0A26D9566B}" dt="2023-10-16T22:13:42.520" v="3133" actId="478"/>
          <ac:spMkLst>
            <pc:docMk/>
            <pc:sldMk cId="1693410816" sldId="445"/>
            <ac:spMk id="3" creationId="{EC91172B-A8AC-58CF-F75B-BE31923EF0F0}"/>
          </ac:spMkLst>
        </pc:spChg>
        <pc:spChg chg="add mod">
          <ac:chgData name="Huck, Ted" userId="78742052-f900-414a-9d00-7e7d373f63e7" providerId="ADAL" clId="{17EC781D-3D11-4FBE-86C9-BF0A26D9566B}" dt="2023-10-16T22:32:00.538" v="3287" actId="6549"/>
          <ac:spMkLst>
            <pc:docMk/>
            <pc:sldMk cId="1693410816" sldId="445"/>
            <ac:spMk id="6" creationId="{7AE6E800-683E-55A5-ABAF-51BAD36E6DFB}"/>
          </ac:spMkLst>
        </pc:spChg>
        <pc:spChg chg="add del mod">
          <ac:chgData name="Huck, Ted" userId="78742052-f900-414a-9d00-7e7d373f63e7" providerId="ADAL" clId="{17EC781D-3D11-4FBE-86C9-BF0A26D9566B}" dt="2023-10-16T22:30:52.881" v="3273" actId="478"/>
          <ac:spMkLst>
            <pc:docMk/>
            <pc:sldMk cId="1693410816" sldId="445"/>
            <ac:spMk id="7" creationId="{C6022102-83A1-6FF0-A958-D88460094D63}"/>
          </ac:spMkLst>
        </pc:spChg>
        <pc:picChg chg="add mod">
          <ac:chgData name="Huck, Ted" userId="78742052-f900-414a-9d00-7e7d373f63e7" providerId="ADAL" clId="{17EC781D-3D11-4FBE-86C9-BF0A26D9566B}" dt="2023-10-16T22:30:17.216" v="3265" actId="1076"/>
          <ac:picMkLst>
            <pc:docMk/>
            <pc:sldMk cId="1693410816" sldId="445"/>
            <ac:picMk id="5" creationId="{2C593F6C-B4D1-3F19-A7FC-58DEDA91B563}"/>
          </ac:picMkLst>
        </pc:picChg>
      </pc:sldChg>
      <pc:sldChg chg="addSp delSp modSp new mod">
        <pc:chgData name="Huck, Ted" userId="78742052-f900-414a-9d00-7e7d373f63e7" providerId="ADAL" clId="{17EC781D-3D11-4FBE-86C9-BF0A26D9566B}" dt="2023-10-16T22:32:10.435" v="3291" actId="20577"/>
        <pc:sldMkLst>
          <pc:docMk/>
          <pc:sldMk cId="4230369127" sldId="446"/>
        </pc:sldMkLst>
        <pc:spChg chg="del">
          <ac:chgData name="Huck, Ted" userId="78742052-f900-414a-9d00-7e7d373f63e7" providerId="ADAL" clId="{17EC781D-3D11-4FBE-86C9-BF0A26D9566B}" dt="2023-10-16T22:14:04.293" v="3139" actId="478"/>
          <ac:spMkLst>
            <pc:docMk/>
            <pc:sldMk cId="4230369127" sldId="446"/>
            <ac:spMk id="2" creationId="{DF6A5754-09C4-77B0-AD0E-32F8B4F3CD91}"/>
          </ac:spMkLst>
        </pc:spChg>
        <pc:spChg chg="del">
          <ac:chgData name="Huck, Ted" userId="78742052-f900-414a-9d00-7e7d373f63e7" providerId="ADAL" clId="{17EC781D-3D11-4FBE-86C9-BF0A26D9566B}" dt="2023-10-16T22:14:06.697" v="3140" actId="478"/>
          <ac:spMkLst>
            <pc:docMk/>
            <pc:sldMk cId="4230369127" sldId="446"/>
            <ac:spMk id="3" creationId="{63718FB0-FE6D-F590-8164-6009BD70B457}"/>
          </ac:spMkLst>
        </pc:spChg>
        <pc:spChg chg="add mod">
          <ac:chgData name="Huck, Ted" userId="78742052-f900-414a-9d00-7e7d373f63e7" providerId="ADAL" clId="{17EC781D-3D11-4FBE-86C9-BF0A26D9566B}" dt="2023-10-16T22:32:10.435" v="3291" actId="20577"/>
          <ac:spMkLst>
            <pc:docMk/>
            <pc:sldMk cId="4230369127" sldId="446"/>
            <ac:spMk id="6" creationId="{914C239A-7FC9-EC60-919E-6B960E835EE1}"/>
          </ac:spMkLst>
        </pc:spChg>
        <pc:spChg chg="add del mod">
          <ac:chgData name="Huck, Ted" userId="78742052-f900-414a-9d00-7e7d373f63e7" providerId="ADAL" clId="{17EC781D-3D11-4FBE-86C9-BF0A26D9566B}" dt="2023-10-16T22:30:56.452" v="3274" actId="478"/>
          <ac:spMkLst>
            <pc:docMk/>
            <pc:sldMk cId="4230369127" sldId="446"/>
            <ac:spMk id="7" creationId="{89F37E6B-75F4-C948-E26F-44B5DF7A7FBA}"/>
          </ac:spMkLst>
        </pc:spChg>
        <pc:picChg chg="add mod">
          <ac:chgData name="Huck, Ted" userId="78742052-f900-414a-9d00-7e7d373f63e7" providerId="ADAL" clId="{17EC781D-3D11-4FBE-86C9-BF0A26D9566B}" dt="2023-10-16T22:30:08.354" v="3264" actId="1076"/>
          <ac:picMkLst>
            <pc:docMk/>
            <pc:sldMk cId="4230369127" sldId="446"/>
            <ac:picMk id="5" creationId="{ADE6B46F-08CE-2FA9-8358-00EAE68880CC}"/>
          </ac:picMkLst>
        </pc:picChg>
      </pc:sldChg>
      <pc:sldChg chg="addSp delSp modSp new mod chgLayout">
        <pc:chgData name="Huck, Ted" userId="78742052-f900-414a-9d00-7e7d373f63e7" providerId="ADAL" clId="{17EC781D-3D11-4FBE-86C9-BF0A26D9566B}" dt="2023-10-16T22:32:23.566" v="3297" actId="20577"/>
        <pc:sldMkLst>
          <pc:docMk/>
          <pc:sldMk cId="3925866689" sldId="447"/>
        </pc:sldMkLst>
        <pc:spChg chg="del">
          <ac:chgData name="Huck, Ted" userId="78742052-f900-414a-9d00-7e7d373f63e7" providerId="ADAL" clId="{17EC781D-3D11-4FBE-86C9-BF0A26D9566B}" dt="2023-10-16T22:15:57.423" v="3144" actId="478"/>
          <ac:spMkLst>
            <pc:docMk/>
            <pc:sldMk cId="3925866689" sldId="447"/>
            <ac:spMk id="2" creationId="{64B92A9A-D6A3-7777-20B0-BFAC969E0AAD}"/>
          </ac:spMkLst>
        </pc:spChg>
        <pc:spChg chg="del">
          <ac:chgData name="Huck, Ted" userId="78742052-f900-414a-9d00-7e7d373f63e7" providerId="ADAL" clId="{17EC781D-3D11-4FBE-86C9-BF0A26D9566B}" dt="2023-10-16T22:15:58.881" v="3145" actId="478"/>
          <ac:spMkLst>
            <pc:docMk/>
            <pc:sldMk cId="3925866689" sldId="447"/>
            <ac:spMk id="3" creationId="{79EA7026-9054-CAA1-10B1-B3EED4B1185E}"/>
          </ac:spMkLst>
        </pc:spChg>
        <pc:spChg chg="add del mod ord">
          <ac:chgData name="Huck, Ted" userId="78742052-f900-414a-9d00-7e7d373f63e7" providerId="ADAL" clId="{17EC781D-3D11-4FBE-86C9-BF0A26D9566B}" dt="2023-10-16T22:16:36.884" v="3152" actId="700"/>
          <ac:spMkLst>
            <pc:docMk/>
            <pc:sldMk cId="3925866689" sldId="447"/>
            <ac:spMk id="6" creationId="{819021C9-D834-3F88-AAA5-14CFC232C6B5}"/>
          </ac:spMkLst>
        </pc:spChg>
        <pc:spChg chg="add del mod ord">
          <ac:chgData name="Huck, Ted" userId="78742052-f900-414a-9d00-7e7d373f63e7" providerId="ADAL" clId="{17EC781D-3D11-4FBE-86C9-BF0A26D9566B}" dt="2023-10-16T22:16:36.884" v="3152" actId="700"/>
          <ac:spMkLst>
            <pc:docMk/>
            <pc:sldMk cId="3925866689" sldId="447"/>
            <ac:spMk id="7" creationId="{39BB0B10-FC9C-B37C-4A9C-27799FA1EE18}"/>
          </ac:spMkLst>
        </pc:spChg>
        <pc:spChg chg="add mod">
          <ac:chgData name="Huck, Ted" userId="78742052-f900-414a-9d00-7e7d373f63e7" providerId="ADAL" clId="{17EC781D-3D11-4FBE-86C9-BF0A26D9566B}" dt="2023-10-16T22:32:23.566" v="3297" actId="20577"/>
          <ac:spMkLst>
            <pc:docMk/>
            <pc:sldMk cId="3925866689" sldId="447"/>
            <ac:spMk id="8" creationId="{7DD8417E-D548-DBB8-3B62-C36F7FA80F06}"/>
          </ac:spMkLst>
        </pc:spChg>
        <pc:spChg chg="add del mod">
          <ac:chgData name="Huck, Ted" userId="78742052-f900-414a-9d00-7e7d373f63e7" providerId="ADAL" clId="{17EC781D-3D11-4FBE-86C9-BF0A26D9566B}" dt="2023-10-16T22:31:06.116" v="3277" actId="478"/>
          <ac:spMkLst>
            <pc:docMk/>
            <pc:sldMk cId="3925866689" sldId="447"/>
            <ac:spMk id="9" creationId="{1443F916-ED25-9DD4-5635-A99B4115B066}"/>
          </ac:spMkLst>
        </pc:spChg>
        <pc:picChg chg="add mod">
          <ac:chgData name="Huck, Ted" userId="78742052-f900-414a-9d00-7e7d373f63e7" providerId="ADAL" clId="{17EC781D-3D11-4FBE-86C9-BF0A26D9566B}" dt="2023-10-16T22:31:04.631" v="3276" actId="1076"/>
          <ac:picMkLst>
            <pc:docMk/>
            <pc:sldMk cId="3925866689" sldId="447"/>
            <ac:picMk id="5" creationId="{DF9282B7-6077-3442-7201-6499C83BB415}"/>
          </ac:picMkLst>
        </pc:picChg>
      </pc:sldChg>
      <pc:sldChg chg="addSp delSp modSp new mod">
        <pc:chgData name="Huck, Ted" userId="78742052-f900-414a-9d00-7e7d373f63e7" providerId="ADAL" clId="{17EC781D-3D11-4FBE-86C9-BF0A26D9566B}" dt="2023-10-16T22:32:59.472" v="3307" actId="20577"/>
        <pc:sldMkLst>
          <pc:docMk/>
          <pc:sldMk cId="782299096" sldId="448"/>
        </pc:sldMkLst>
        <pc:spChg chg="del">
          <ac:chgData name="Huck, Ted" userId="78742052-f900-414a-9d00-7e7d373f63e7" providerId="ADAL" clId="{17EC781D-3D11-4FBE-86C9-BF0A26D9566B}" dt="2023-10-16T22:16:45.202" v="3154" actId="478"/>
          <ac:spMkLst>
            <pc:docMk/>
            <pc:sldMk cId="782299096" sldId="448"/>
            <ac:spMk id="2" creationId="{5621AE1C-2EAF-E688-FBAB-C397823D6D89}"/>
          </ac:spMkLst>
        </pc:spChg>
        <pc:spChg chg="del">
          <ac:chgData name="Huck, Ted" userId="78742052-f900-414a-9d00-7e7d373f63e7" providerId="ADAL" clId="{17EC781D-3D11-4FBE-86C9-BF0A26D9566B}" dt="2023-10-16T22:16:47.075" v="3155" actId="478"/>
          <ac:spMkLst>
            <pc:docMk/>
            <pc:sldMk cId="782299096" sldId="448"/>
            <ac:spMk id="3" creationId="{47E5863A-F8BA-A99C-D68D-DABA2C3CB7DA}"/>
          </ac:spMkLst>
        </pc:spChg>
        <pc:spChg chg="add mod">
          <ac:chgData name="Huck, Ted" userId="78742052-f900-414a-9d00-7e7d373f63e7" providerId="ADAL" clId="{17EC781D-3D11-4FBE-86C9-BF0A26D9566B}" dt="2023-10-16T22:32:59.472" v="3307" actId="20577"/>
          <ac:spMkLst>
            <pc:docMk/>
            <pc:sldMk cId="782299096" sldId="448"/>
            <ac:spMk id="6" creationId="{B24D4F41-EE27-EC5C-D428-9920036E8218}"/>
          </ac:spMkLst>
        </pc:spChg>
        <pc:spChg chg="add del mod">
          <ac:chgData name="Huck, Ted" userId="78742052-f900-414a-9d00-7e7d373f63e7" providerId="ADAL" clId="{17EC781D-3D11-4FBE-86C9-BF0A26D9566B}" dt="2023-10-16T22:31:11.260" v="3278" actId="478"/>
          <ac:spMkLst>
            <pc:docMk/>
            <pc:sldMk cId="782299096" sldId="448"/>
            <ac:spMk id="7" creationId="{0EBAB25B-580A-BFC7-C5A6-4CAD3F1CEB0E}"/>
          </ac:spMkLst>
        </pc:spChg>
        <pc:picChg chg="add mod">
          <ac:chgData name="Huck, Ted" userId="78742052-f900-414a-9d00-7e7d373f63e7" providerId="ADAL" clId="{17EC781D-3D11-4FBE-86C9-BF0A26D9566B}" dt="2023-10-16T22:29:10.648" v="3255" actId="1076"/>
          <ac:picMkLst>
            <pc:docMk/>
            <pc:sldMk cId="782299096" sldId="448"/>
            <ac:picMk id="5" creationId="{91390942-71CE-07FA-7057-A43CCBAA596A}"/>
          </ac:picMkLst>
        </pc:picChg>
      </pc:sldChg>
      <pc:sldChg chg="addSp delSp modSp new mod">
        <pc:chgData name="Huck, Ted" userId="78742052-f900-414a-9d00-7e7d373f63e7" providerId="ADAL" clId="{17EC781D-3D11-4FBE-86C9-BF0A26D9566B}" dt="2023-10-16T22:36:44.645" v="3327" actId="20577"/>
        <pc:sldMkLst>
          <pc:docMk/>
          <pc:sldMk cId="2177910143" sldId="449"/>
        </pc:sldMkLst>
        <pc:spChg chg="del">
          <ac:chgData name="Huck, Ted" userId="78742052-f900-414a-9d00-7e7d373f63e7" providerId="ADAL" clId="{17EC781D-3D11-4FBE-86C9-BF0A26D9566B}" dt="2023-10-16T22:21:45.772" v="3158" actId="478"/>
          <ac:spMkLst>
            <pc:docMk/>
            <pc:sldMk cId="2177910143" sldId="449"/>
            <ac:spMk id="2" creationId="{63F6C12E-1561-A743-0A81-7C91502CD4C1}"/>
          </ac:spMkLst>
        </pc:spChg>
        <pc:spChg chg="del">
          <ac:chgData name="Huck, Ted" userId="78742052-f900-414a-9d00-7e7d373f63e7" providerId="ADAL" clId="{17EC781D-3D11-4FBE-86C9-BF0A26D9566B}" dt="2023-10-16T22:21:46.881" v="3159" actId="478"/>
          <ac:spMkLst>
            <pc:docMk/>
            <pc:sldMk cId="2177910143" sldId="449"/>
            <ac:spMk id="3" creationId="{08EC1ABA-32C9-668B-F695-E4382A4A7ED2}"/>
          </ac:spMkLst>
        </pc:spChg>
        <pc:spChg chg="add mod">
          <ac:chgData name="Huck, Ted" userId="78742052-f900-414a-9d00-7e7d373f63e7" providerId="ADAL" clId="{17EC781D-3D11-4FBE-86C9-BF0A26D9566B}" dt="2023-10-16T22:36:44.645" v="3327" actId="20577"/>
          <ac:spMkLst>
            <pc:docMk/>
            <pc:sldMk cId="2177910143" sldId="449"/>
            <ac:spMk id="6" creationId="{351F6F41-92BD-CB4C-5F83-676E4D0BBF27}"/>
          </ac:spMkLst>
        </pc:spChg>
        <pc:spChg chg="add del mod">
          <ac:chgData name="Huck, Ted" userId="78742052-f900-414a-9d00-7e7d373f63e7" providerId="ADAL" clId="{17EC781D-3D11-4FBE-86C9-BF0A26D9566B}" dt="2023-10-16T22:31:15.397" v="3279" actId="478"/>
          <ac:spMkLst>
            <pc:docMk/>
            <pc:sldMk cId="2177910143" sldId="449"/>
            <ac:spMk id="7" creationId="{C0A70B22-C6A0-EB48-D820-7954BD0BB40A}"/>
          </ac:spMkLst>
        </pc:spChg>
        <pc:picChg chg="add mod">
          <ac:chgData name="Huck, Ted" userId="78742052-f900-414a-9d00-7e7d373f63e7" providerId="ADAL" clId="{17EC781D-3D11-4FBE-86C9-BF0A26D9566B}" dt="2023-10-16T22:28:51.367" v="3251" actId="1076"/>
          <ac:picMkLst>
            <pc:docMk/>
            <pc:sldMk cId="2177910143" sldId="449"/>
            <ac:picMk id="5" creationId="{9F729718-B23E-A80C-BF45-9014B6AB1CA7}"/>
          </ac:picMkLst>
        </pc:picChg>
      </pc:sldChg>
      <pc:sldChg chg="addSp delSp modSp new mod">
        <pc:chgData name="Huck, Ted" userId="78742052-f900-414a-9d00-7e7d373f63e7" providerId="ADAL" clId="{17EC781D-3D11-4FBE-86C9-BF0A26D9566B}" dt="2023-10-16T22:38:05.049" v="3333" actId="20577"/>
        <pc:sldMkLst>
          <pc:docMk/>
          <pc:sldMk cId="1295191158" sldId="450"/>
        </pc:sldMkLst>
        <pc:spChg chg="del">
          <ac:chgData name="Huck, Ted" userId="78742052-f900-414a-9d00-7e7d373f63e7" providerId="ADAL" clId="{17EC781D-3D11-4FBE-86C9-BF0A26D9566B}" dt="2023-10-16T22:23:22.873" v="3167" actId="478"/>
          <ac:spMkLst>
            <pc:docMk/>
            <pc:sldMk cId="1295191158" sldId="450"/>
            <ac:spMk id="2" creationId="{DB77B991-7E4D-95A6-8AC1-C2B17C441771}"/>
          </ac:spMkLst>
        </pc:spChg>
        <pc:spChg chg="del">
          <ac:chgData name="Huck, Ted" userId="78742052-f900-414a-9d00-7e7d373f63e7" providerId="ADAL" clId="{17EC781D-3D11-4FBE-86C9-BF0A26D9566B}" dt="2023-10-16T22:23:21.523" v="3166" actId="478"/>
          <ac:spMkLst>
            <pc:docMk/>
            <pc:sldMk cId="1295191158" sldId="450"/>
            <ac:spMk id="3" creationId="{53943CA6-1559-4F4F-FC23-67B1336B5694}"/>
          </ac:spMkLst>
        </pc:spChg>
        <pc:spChg chg="add mod">
          <ac:chgData name="Huck, Ted" userId="78742052-f900-414a-9d00-7e7d373f63e7" providerId="ADAL" clId="{17EC781D-3D11-4FBE-86C9-BF0A26D9566B}" dt="2023-10-16T22:38:05.049" v="3333" actId="20577"/>
          <ac:spMkLst>
            <pc:docMk/>
            <pc:sldMk cId="1295191158" sldId="450"/>
            <ac:spMk id="6" creationId="{147D9690-6C06-B444-E127-B591203FFC97}"/>
          </ac:spMkLst>
        </pc:spChg>
        <pc:spChg chg="add del mod">
          <ac:chgData name="Huck, Ted" userId="78742052-f900-414a-9d00-7e7d373f63e7" providerId="ADAL" clId="{17EC781D-3D11-4FBE-86C9-BF0A26D9566B}" dt="2023-10-16T22:33:30.835" v="3308" actId="478"/>
          <ac:spMkLst>
            <pc:docMk/>
            <pc:sldMk cId="1295191158" sldId="450"/>
            <ac:spMk id="7" creationId="{42735D48-159E-496E-D400-514F9C290B0E}"/>
          </ac:spMkLst>
        </pc:spChg>
        <pc:picChg chg="add mod">
          <ac:chgData name="Huck, Ted" userId="78742052-f900-414a-9d00-7e7d373f63e7" providerId="ADAL" clId="{17EC781D-3D11-4FBE-86C9-BF0A26D9566B}" dt="2023-10-16T22:31:20.209" v="3280" actId="14100"/>
          <ac:picMkLst>
            <pc:docMk/>
            <pc:sldMk cId="1295191158" sldId="450"/>
            <ac:picMk id="5" creationId="{D88A9439-976F-5BEC-BC48-4CF97A14647D}"/>
          </ac:picMkLst>
        </pc:picChg>
      </pc:sldChg>
      <pc:sldChg chg="addSp delSp modSp new mod">
        <pc:chgData name="Huck, Ted" userId="78742052-f900-414a-9d00-7e7d373f63e7" providerId="ADAL" clId="{17EC781D-3D11-4FBE-86C9-BF0A26D9566B}" dt="2023-10-16T22:38:17.826" v="3340" actId="20577"/>
        <pc:sldMkLst>
          <pc:docMk/>
          <pc:sldMk cId="2418306529" sldId="451"/>
        </pc:sldMkLst>
        <pc:spChg chg="del">
          <ac:chgData name="Huck, Ted" userId="78742052-f900-414a-9d00-7e7d373f63e7" providerId="ADAL" clId="{17EC781D-3D11-4FBE-86C9-BF0A26D9566B}" dt="2023-10-16T22:23:42.765" v="3172" actId="478"/>
          <ac:spMkLst>
            <pc:docMk/>
            <pc:sldMk cId="2418306529" sldId="451"/>
            <ac:spMk id="2" creationId="{22AFC7FB-091B-B2AF-BBBF-9E9D415D6BFB}"/>
          </ac:spMkLst>
        </pc:spChg>
        <pc:spChg chg="del">
          <ac:chgData name="Huck, Ted" userId="78742052-f900-414a-9d00-7e7d373f63e7" providerId="ADAL" clId="{17EC781D-3D11-4FBE-86C9-BF0A26D9566B}" dt="2023-10-16T22:23:41.047" v="3171" actId="478"/>
          <ac:spMkLst>
            <pc:docMk/>
            <pc:sldMk cId="2418306529" sldId="451"/>
            <ac:spMk id="3" creationId="{556940BB-0086-C9B9-DBEF-87A5D17E8964}"/>
          </ac:spMkLst>
        </pc:spChg>
        <pc:spChg chg="add mod">
          <ac:chgData name="Huck, Ted" userId="78742052-f900-414a-9d00-7e7d373f63e7" providerId="ADAL" clId="{17EC781D-3D11-4FBE-86C9-BF0A26D9566B}" dt="2023-10-16T22:38:17.826" v="3340" actId="20577"/>
          <ac:spMkLst>
            <pc:docMk/>
            <pc:sldMk cId="2418306529" sldId="451"/>
            <ac:spMk id="6" creationId="{51B39E74-A4DE-673D-A103-6BF731345D5F}"/>
          </ac:spMkLst>
        </pc:spChg>
        <pc:spChg chg="add del mod">
          <ac:chgData name="Huck, Ted" userId="78742052-f900-414a-9d00-7e7d373f63e7" providerId="ADAL" clId="{17EC781D-3D11-4FBE-86C9-BF0A26D9566B}" dt="2023-10-16T22:33:35.517" v="3309" actId="478"/>
          <ac:spMkLst>
            <pc:docMk/>
            <pc:sldMk cId="2418306529" sldId="451"/>
            <ac:spMk id="7" creationId="{A9CD6DA2-6261-5BE2-95C4-16959AD40782}"/>
          </ac:spMkLst>
        </pc:spChg>
        <pc:picChg chg="add mod">
          <ac:chgData name="Huck, Ted" userId="78742052-f900-414a-9d00-7e7d373f63e7" providerId="ADAL" clId="{17EC781D-3D11-4FBE-86C9-BF0A26D9566B}" dt="2023-10-16T22:28:34.006" v="3246" actId="1076"/>
          <ac:picMkLst>
            <pc:docMk/>
            <pc:sldMk cId="2418306529" sldId="451"/>
            <ac:picMk id="5" creationId="{44A876DE-430D-7F35-5481-EA31F94B776E}"/>
          </ac:picMkLst>
        </pc:picChg>
      </pc:sldChg>
      <pc:sldChg chg="addSp delSp modSp add mod">
        <pc:chgData name="Huck, Ted" userId="78742052-f900-414a-9d00-7e7d373f63e7" providerId="ADAL" clId="{17EC781D-3D11-4FBE-86C9-BF0A26D9566B}" dt="2023-10-16T22:36:17.549" v="3319" actId="20577"/>
        <pc:sldMkLst>
          <pc:docMk/>
          <pc:sldMk cId="2776499664" sldId="452"/>
        </pc:sldMkLst>
        <pc:spChg chg="mod">
          <ac:chgData name="Huck, Ted" userId="78742052-f900-414a-9d00-7e7d373f63e7" providerId="ADAL" clId="{17EC781D-3D11-4FBE-86C9-BF0A26D9566B}" dt="2023-10-16T22:36:17.549" v="3319" actId="20577"/>
          <ac:spMkLst>
            <pc:docMk/>
            <pc:sldMk cId="2776499664" sldId="452"/>
            <ac:spMk id="8" creationId="{7DD8417E-D548-DBB8-3B62-C36F7FA80F06}"/>
          </ac:spMkLst>
        </pc:spChg>
        <pc:picChg chg="add del">
          <ac:chgData name="Huck, Ted" userId="78742052-f900-414a-9d00-7e7d373f63e7" providerId="ADAL" clId="{17EC781D-3D11-4FBE-86C9-BF0A26D9566B}" dt="2023-10-16T22:35:59.293" v="3314" actId="478"/>
          <ac:picMkLst>
            <pc:docMk/>
            <pc:sldMk cId="2776499664" sldId="452"/>
            <ac:picMk id="3" creationId="{2EF7D91C-B21C-2D4A-0477-349D88C3AC17}"/>
          </ac:picMkLst>
        </pc:picChg>
        <pc:picChg chg="del mod">
          <ac:chgData name="Huck, Ted" userId="78742052-f900-414a-9d00-7e7d373f63e7" providerId="ADAL" clId="{17EC781D-3D11-4FBE-86C9-BF0A26D9566B}" dt="2023-10-16T22:36:01.029" v="3315" actId="478"/>
          <ac:picMkLst>
            <pc:docMk/>
            <pc:sldMk cId="2776499664" sldId="452"/>
            <ac:picMk id="5" creationId="{DF9282B7-6077-3442-7201-6499C83BB415}"/>
          </ac:picMkLst>
        </pc:picChg>
        <pc:picChg chg="add mod">
          <ac:chgData name="Huck, Ted" userId="78742052-f900-414a-9d00-7e7d373f63e7" providerId="ADAL" clId="{17EC781D-3D11-4FBE-86C9-BF0A26D9566B}" dt="2023-10-16T22:36:13.565" v="3318" actId="14100"/>
          <ac:picMkLst>
            <pc:docMk/>
            <pc:sldMk cId="2776499664" sldId="452"/>
            <ac:picMk id="6" creationId="{32B50F09-AB2E-96A7-2E62-48E5C5CE565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434999" cy="735653"/>
          </a:xfrm>
          <a:prstGeom prst="rect">
            <a:avLst/>
          </a:prstGeom>
        </p:spPr>
        <p:txBody>
          <a:bodyPr vert="horz" lIns="142237" tIns="71119" rIns="142237" bIns="71119" rtlCol="0"/>
          <a:lstStyle>
            <a:lvl1pPr algn="l">
              <a:defRPr sz="1800"/>
            </a:lvl1pPr>
          </a:lstStyle>
          <a:p>
            <a:endParaRPr lang="en-US"/>
          </a:p>
        </p:txBody>
      </p:sp>
      <p:sp>
        <p:nvSpPr>
          <p:cNvPr id="3" name="Date Placeholder 2"/>
          <p:cNvSpPr>
            <a:spLocks noGrp="1"/>
          </p:cNvSpPr>
          <p:nvPr>
            <p:ph type="dt" idx="1"/>
          </p:nvPr>
        </p:nvSpPr>
        <p:spPr>
          <a:xfrm>
            <a:off x="5797246" y="2"/>
            <a:ext cx="4434999" cy="735653"/>
          </a:xfrm>
          <a:prstGeom prst="rect">
            <a:avLst/>
          </a:prstGeom>
        </p:spPr>
        <p:txBody>
          <a:bodyPr vert="horz" lIns="142237" tIns="71119" rIns="142237" bIns="71119" rtlCol="0"/>
          <a:lstStyle>
            <a:lvl1pPr algn="r">
              <a:defRPr sz="1800"/>
            </a:lvl1pPr>
          </a:lstStyle>
          <a:p>
            <a:fld id="{64125F84-7086-4918-B663-846260B3FA48}" type="datetimeFigureOut">
              <a:rPr lang="en-US" smtClean="0"/>
              <a:t>10/16/2023</a:t>
            </a:fld>
            <a:endParaRPr lang="en-US"/>
          </a:p>
        </p:txBody>
      </p:sp>
      <p:sp>
        <p:nvSpPr>
          <p:cNvPr id="4" name="Slide Image Placeholder 3"/>
          <p:cNvSpPr>
            <a:spLocks noGrp="1" noRot="1" noChangeAspect="1"/>
          </p:cNvSpPr>
          <p:nvPr>
            <p:ph type="sldImg" idx="2"/>
          </p:nvPr>
        </p:nvSpPr>
        <p:spPr>
          <a:xfrm>
            <a:off x="720725" y="1833563"/>
            <a:ext cx="8793163" cy="4946650"/>
          </a:xfrm>
          <a:prstGeom prst="rect">
            <a:avLst/>
          </a:prstGeom>
          <a:noFill/>
          <a:ln w="12700">
            <a:solidFill>
              <a:prstClr val="black"/>
            </a:solidFill>
          </a:ln>
        </p:spPr>
        <p:txBody>
          <a:bodyPr vert="horz" lIns="142237" tIns="71119" rIns="142237" bIns="71119" rtlCol="0" anchor="ctr"/>
          <a:lstStyle/>
          <a:p>
            <a:endParaRPr lang="en-US"/>
          </a:p>
        </p:txBody>
      </p:sp>
      <p:sp>
        <p:nvSpPr>
          <p:cNvPr id="5" name="Notes Placeholder 4"/>
          <p:cNvSpPr>
            <a:spLocks noGrp="1"/>
          </p:cNvSpPr>
          <p:nvPr>
            <p:ph type="body" sz="quarter" idx="3"/>
          </p:nvPr>
        </p:nvSpPr>
        <p:spPr>
          <a:xfrm>
            <a:off x="1023462" y="7056161"/>
            <a:ext cx="8187690" cy="5773222"/>
          </a:xfrm>
          <a:prstGeom prst="rect">
            <a:avLst/>
          </a:prstGeom>
        </p:spPr>
        <p:txBody>
          <a:bodyPr vert="horz" lIns="142237" tIns="71119" rIns="142237" bIns="711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926499"/>
            <a:ext cx="4434999" cy="735652"/>
          </a:xfrm>
          <a:prstGeom prst="rect">
            <a:avLst/>
          </a:prstGeom>
        </p:spPr>
        <p:txBody>
          <a:bodyPr vert="horz" lIns="142237" tIns="71119" rIns="142237" bIns="71119" rtlCol="0" anchor="b"/>
          <a:lstStyle>
            <a:lvl1pPr algn="l">
              <a:defRPr sz="1800"/>
            </a:lvl1pPr>
          </a:lstStyle>
          <a:p>
            <a:endParaRPr lang="en-US"/>
          </a:p>
        </p:txBody>
      </p:sp>
      <p:sp>
        <p:nvSpPr>
          <p:cNvPr id="7" name="Slide Number Placeholder 6"/>
          <p:cNvSpPr>
            <a:spLocks noGrp="1"/>
          </p:cNvSpPr>
          <p:nvPr>
            <p:ph type="sldNum" sz="quarter" idx="5"/>
          </p:nvPr>
        </p:nvSpPr>
        <p:spPr>
          <a:xfrm>
            <a:off x="5797246" y="13926499"/>
            <a:ext cx="4434999" cy="735652"/>
          </a:xfrm>
          <a:prstGeom prst="rect">
            <a:avLst/>
          </a:prstGeom>
        </p:spPr>
        <p:txBody>
          <a:bodyPr vert="horz" lIns="142237" tIns="71119" rIns="142237" bIns="71119" rtlCol="0" anchor="b"/>
          <a:lstStyle>
            <a:lvl1pPr algn="r">
              <a:defRPr sz="1800"/>
            </a:lvl1pPr>
          </a:lstStyle>
          <a:p>
            <a:fld id="{59B32916-A754-44A9-B846-D9154CD9A02C}" type="slidenum">
              <a:rPr lang="en-US" smtClean="0"/>
              <a:t>‹#›</a:t>
            </a:fld>
            <a:endParaRPr lang="en-US"/>
          </a:p>
        </p:txBody>
      </p:sp>
    </p:spTree>
    <p:extLst>
      <p:ext uri="{BB962C8B-B14F-4D97-AF65-F5344CB8AC3E}">
        <p14:creationId xmlns:p14="http://schemas.microsoft.com/office/powerpoint/2010/main" val="101705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58D8-81F2-2760-C5E8-54627A6115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E66B71-68DB-2F76-5CA5-BD4F71E09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D9C211-7509-733E-1642-9F8E701CEE3F}"/>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5" name="Footer Placeholder 4">
            <a:extLst>
              <a:ext uri="{FF2B5EF4-FFF2-40B4-BE49-F238E27FC236}">
                <a16:creationId xmlns:a16="http://schemas.microsoft.com/office/drawing/2014/main" id="{6A5AC936-87DA-1E12-64F6-05D7EE06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73F62-5A5B-2C8B-1CFA-7C7C6C15A484}"/>
              </a:ext>
            </a:extLst>
          </p:cNvPr>
          <p:cNvSpPr>
            <a:spLocks noGrp="1"/>
          </p:cNvSpPr>
          <p:nvPr>
            <p:ph type="sldNum" sz="quarter" idx="12"/>
          </p:nvPr>
        </p:nvSpPr>
        <p:spPr/>
        <p:txBody>
          <a:bodyPr/>
          <a:lstStyle/>
          <a:p>
            <a:fld id="{118726DA-1D60-4547-BDAD-08BAAFBBC718}" type="slidenum">
              <a:rPr lang="en-US" smtClean="0"/>
              <a:t>‹#›</a:t>
            </a:fld>
            <a:endParaRPr lang="en-US"/>
          </a:p>
        </p:txBody>
      </p:sp>
      <p:sp>
        <p:nvSpPr>
          <p:cNvPr id="7" name="Rectangle 6">
            <a:extLst>
              <a:ext uri="{FF2B5EF4-FFF2-40B4-BE49-F238E27FC236}">
                <a16:creationId xmlns:a16="http://schemas.microsoft.com/office/drawing/2014/main" id="{FA8014BC-8CF6-52A0-7590-025666E800A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E150ED-FB7B-CE14-3E23-98256CD693F4}"/>
              </a:ext>
            </a:extLst>
          </p:cNvPr>
          <p:cNvSpPr/>
          <p:nvPr userDrawn="1"/>
        </p:nvSpPr>
        <p:spPr>
          <a:xfrm>
            <a:off x="7806183" y="1"/>
            <a:ext cx="4385817" cy="159318"/>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67AF29-6297-6322-199D-4C04637979BB}"/>
              </a:ext>
            </a:extLst>
          </p:cNvPr>
          <p:cNvSpPr/>
          <p:nvPr userDrawn="1"/>
        </p:nvSpPr>
        <p:spPr>
          <a:xfrm>
            <a:off x="-9770" y="0"/>
            <a:ext cx="4250970" cy="439240"/>
          </a:xfrm>
          <a:prstGeom prst="rect">
            <a:avLst/>
          </a:prstGeom>
          <a:solidFill>
            <a:srgbClr val="C9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928267-45B6-FB00-32DA-BD1EA5228E7B}"/>
              </a:ext>
            </a:extLst>
          </p:cNvPr>
          <p:cNvSpPr/>
          <p:nvPr userDrawn="1"/>
        </p:nvSpPr>
        <p:spPr>
          <a:xfrm>
            <a:off x="3073091" y="0"/>
            <a:ext cx="5282582" cy="439240"/>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69">
            <a:extLst>
              <a:ext uri="{FF2B5EF4-FFF2-40B4-BE49-F238E27FC236}">
                <a16:creationId xmlns:a16="http://schemas.microsoft.com/office/drawing/2014/main" id="{D3BEE11A-EE10-6B30-3266-259C6F51E99A}"/>
              </a:ext>
            </a:extLst>
          </p:cNvPr>
          <p:cNvSpPr>
            <a:spLocks/>
          </p:cNvSpPr>
          <p:nvPr userDrawn="1"/>
        </p:nvSpPr>
        <p:spPr bwMode="auto">
          <a:xfrm>
            <a:off x="2119675" y="0"/>
            <a:ext cx="1969082" cy="439249"/>
          </a:xfrm>
          <a:custGeom>
            <a:avLst/>
            <a:gdLst>
              <a:gd name="T0" fmla="*/ 484188 w 1292"/>
              <a:gd name="T1" fmla="*/ 0 h 338"/>
              <a:gd name="T2" fmla="*/ 0 w 1292"/>
              <a:gd name="T3" fmla="*/ 536575 h 338"/>
              <a:gd name="T4" fmla="*/ 1566863 w 1292"/>
              <a:gd name="T5" fmla="*/ 536575 h 338"/>
              <a:gd name="T6" fmla="*/ 2051050 w 1292"/>
              <a:gd name="T7" fmla="*/ 0 h 338"/>
              <a:gd name="T8" fmla="*/ 484188 w 1292"/>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2" h="338">
                <a:moveTo>
                  <a:pt x="305" y="0"/>
                </a:moveTo>
                <a:lnTo>
                  <a:pt x="0" y="338"/>
                </a:lnTo>
                <a:lnTo>
                  <a:pt x="987" y="338"/>
                </a:lnTo>
                <a:lnTo>
                  <a:pt x="1292" y="0"/>
                </a:lnTo>
                <a:lnTo>
                  <a:pt x="305" y="0"/>
                </a:lnTo>
                <a:close/>
              </a:path>
            </a:pathLst>
          </a:custGeom>
          <a:solidFill>
            <a:srgbClr val="949598"/>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69">
            <a:extLst>
              <a:ext uri="{FF2B5EF4-FFF2-40B4-BE49-F238E27FC236}">
                <a16:creationId xmlns:a16="http://schemas.microsoft.com/office/drawing/2014/main" id="{13372EA4-23B6-2767-CC89-503B9257A4B6}"/>
              </a:ext>
            </a:extLst>
          </p:cNvPr>
          <p:cNvSpPr>
            <a:spLocks/>
          </p:cNvSpPr>
          <p:nvPr userDrawn="1"/>
        </p:nvSpPr>
        <p:spPr bwMode="auto">
          <a:xfrm>
            <a:off x="2571234" y="0"/>
            <a:ext cx="1969082" cy="439249"/>
          </a:xfrm>
          <a:custGeom>
            <a:avLst/>
            <a:gdLst>
              <a:gd name="T0" fmla="*/ 484188 w 1292"/>
              <a:gd name="T1" fmla="*/ 0 h 338"/>
              <a:gd name="T2" fmla="*/ 0 w 1292"/>
              <a:gd name="T3" fmla="*/ 536575 h 338"/>
              <a:gd name="T4" fmla="*/ 1566863 w 1292"/>
              <a:gd name="T5" fmla="*/ 536575 h 338"/>
              <a:gd name="T6" fmla="*/ 2051050 w 1292"/>
              <a:gd name="T7" fmla="*/ 0 h 338"/>
              <a:gd name="T8" fmla="*/ 484188 w 1292"/>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2" h="338">
                <a:moveTo>
                  <a:pt x="305" y="0"/>
                </a:moveTo>
                <a:lnTo>
                  <a:pt x="0" y="338"/>
                </a:lnTo>
                <a:lnTo>
                  <a:pt x="987" y="338"/>
                </a:lnTo>
                <a:lnTo>
                  <a:pt x="1292" y="0"/>
                </a:lnTo>
                <a:lnTo>
                  <a:pt x="305" y="0"/>
                </a:lnTo>
                <a:close/>
              </a:path>
            </a:pathLst>
          </a:custGeom>
          <a:solidFill>
            <a:srgbClr val="AFB0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1">
            <a:extLst>
              <a:ext uri="{FF2B5EF4-FFF2-40B4-BE49-F238E27FC236}">
                <a16:creationId xmlns:a16="http://schemas.microsoft.com/office/drawing/2014/main" id="{8F4A820E-F00A-8DA1-DCF2-E4CE0DD8DE90}"/>
              </a:ext>
            </a:extLst>
          </p:cNvPr>
          <p:cNvSpPr>
            <a:spLocks/>
          </p:cNvSpPr>
          <p:nvPr userDrawn="1"/>
        </p:nvSpPr>
        <p:spPr bwMode="auto">
          <a:xfrm>
            <a:off x="3314053" y="0"/>
            <a:ext cx="1585020" cy="439249"/>
          </a:xfrm>
          <a:custGeom>
            <a:avLst/>
            <a:gdLst>
              <a:gd name="T0" fmla="*/ 484188 w 1040"/>
              <a:gd name="T1" fmla="*/ 0 h 338"/>
              <a:gd name="T2" fmla="*/ 0 w 1040"/>
              <a:gd name="T3" fmla="*/ 536575 h 338"/>
              <a:gd name="T4" fmla="*/ 1166813 w 1040"/>
              <a:gd name="T5" fmla="*/ 536575 h 338"/>
              <a:gd name="T6" fmla="*/ 1651000 w 1040"/>
              <a:gd name="T7" fmla="*/ 0 h 338"/>
              <a:gd name="T8" fmla="*/ 484188 w 1040"/>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0" h="338">
                <a:moveTo>
                  <a:pt x="305" y="0"/>
                </a:moveTo>
                <a:lnTo>
                  <a:pt x="0" y="338"/>
                </a:lnTo>
                <a:lnTo>
                  <a:pt x="735" y="338"/>
                </a:lnTo>
                <a:lnTo>
                  <a:pt x="1040" y="0"/>
                </a:lnTo>
                <a:lnTo>
                  <a:pt x="305" y="0"/>
                </a:lnTo>
                <a:close/>
              </a:path>
            </a:pathLst>
          </a:custGeom>
          <a:solidFill>
            <a:srgbClr val="C9C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1">
            <a:extLst>
              <a:ext uri="{FF2B5EF4-FFF2-40B4-BE49-F238E27FC236}">
                <a16:creationId xmlns:a16="http://schemas.microsoft.com/office/drawing/2014/main" id="{467BD501-5A02-887A-EC16-BD0B434998CF}"/>
              </a:ext>
            </a:extLst>
          </p:cNvPr>
          <p:cNvSpPr>
            <a:spLocks/>
          </p:cNvSpPr>
          <p:nvPr userDrawn="1"/>
        </p:nvSpPr>
        <p:spPr bwMode="auto">
          <a:xfrm>
            <a:off x="7700963" y="0"/>
            <a:ext cx="1267869" cy="439249"/>
          </a:xfrm>
          <a:custGeom>
            <a:avLst/>
            <a:gdLst>
              <a:gd name="T0" fmla="*/ 484188 w 1040"/>
              <a:gd name="T1" fmla="*/ 0 h 338"/>
              <a:gd name="T2" fmla="*/ 0 w 1040"/>
              <a:gd name="T3" fmla="*/ 536575 h 338"/>
              <a:gd name="T4" fmla="*/ 1166813 w 1040"/>
              <a:gd name="T5" fmla="*/ 536575 h 338"/>
              <a:gd name="T6" fmla="*/ 1651000 w 1040"/>
              <a:gd name="T7" fmla="*/ 0 h 338"/>
              <a:gd name="T8" fmla="*/ 484188 w 1040"/>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0" h="338">
                <a:moveTo>
                  <a:pt x="305" y="0"/>
                </a:moveTo>
                <a:lnTo>
                  <a:pt x="0" y="338"/>
                </a:lnTo>
                <a:lnTo>
                  <a:pt x="735" y="338"/>
                </a:lnTo>
                <a:lnTo>
                  <a:pt x="1040" y="0"/>
                </a:lnTo>
                <a:lnTo>
                  <a:pt x="305" y="0"/>
                </a:lnTo>
                <a:close/>
              </a:path>
            </a:pathLst>
          </a:custGeom>
          <a:solidFill>
            <a:srgbClr val="E4E5E6"/>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9">
            <a:extLst>
              <a:ext uri="{FF2B5EF4-FFF2-40B4-BE49-F238E27FC236}">
                <a16:creationId xmlns:a16="http://schemas.microsoft.com/office/drawing/2014/main" id="{14F74926-1249-B175-7A21-9361B87293BE}"/>
              </a:ext>
            </a:extLst>
          </p:cNvPr>
          <p:cNvSpPr>
            <a:spLocks/>
          </p:cNvSpPr>
          <p:nvPr userDrawn="1"/>
        </p:nvSpPr>
        <p:spPr bwMode="auto">
          <a:xfrm>
            <a:off x="2479406" y="6660185"/>
            <a:ext cx="9144000" cy="59554"/>
          </a:xfrm>
          <a:custGeom>
            <a:avLst/>
            <a:gdLst>
              <a:gd name="T0" fmla="*/ 79375 w 2642"/>
              <a:gd name="T1" fmla="*/ 0 h 45"/>
              <a:gd name="T2" fmla="*/ 0 w 2642"/>
              <a:gd name="T3" fmla="*/ 71120 h 45"/>
              <a:gd name="T4" fmla="*/ 4114800 w 2642"/>
              <a:gd name="T5" fmla="*/ 71120 h 45"/>
              <a:gd name="T6" fmla="*/ 4194175 w 2642"/>
              <a:gd name="T7" fmla="*/ 0 h 45"/>
              <a:gd name="T8" fmla="*/ 79375 w 2642"/>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2" h="45">
                <a:moveTo>
                  <a:pt x="50" y="0"/>
                </a:moveTo>
                <a:lnTo>
                  <a:pt x="0" y="45"/>
                </a:lnTo>
                <a:lnTo>
                  <a:pt x="2592" y="45"/>
                </a:lnTo>
                <a:lnTo>
                  <a:pt x="2642" y="0"/>
                </a:lnTo>
                <a:lnTo>
                  <a:pt x="50" y="0"/>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9">
            <a:extLst>
              <a:ext uri="{FF2B5EF4-FFF2-40B4-BE49-F238E27FC236}">
                <a16:creationId xmlns:a16="http://schemas.microsoft.com/office/drawing/2014/main" id="{2283F517-F4D7-3F66-CFD9-47B60E835344}"/>
              </a:ext>
            </a:extLst>
          </p:cNvPr>
          <p:cNvSpPr>
            <a:spLocks/>
          </p:cNvSpPr>
          <p:nvPr userDrawn="1"/>
        </p:nvSpPr>
        <p:spPr bwMode="auto">
          <a:xfrm>
            <a:off x="1249276" y="6660185"/>
            <a:ext cx="3575954" cy="59554"/>
          </a:xfrm>
          <a:custGeom>
            <a:avLst/>
            <a:gdLst>
              <a:gd name="T0" fmla="*/ 79375 w 2642"/>
              <a:gd name="T1" fmla="*/ 0 h 45"/>
              <a:gd name="T2" fmla="*/ 0 w 2642"/>
              <a:gd name="T3" fmla="*/ 71120 h 45"/>
              <a:gd name="T4" fmla="*/ 4114800 w 2642"/>
              <a:gd name="T5" fmla="*/ 71120 h 45"/>
              <a:gd name="T6" fmla="*/ 4194175 w 2642"/>
              <a:gd name="T7" fmla="*/ 0 h 45"/>
              <a:gd name="T8" fmla="*/ 79375 w 2642"/>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2" h="45">
                <a:moveTo>
                  <a:pt x="50" y="0"/>
                </a:moveTo>
                <a:lnTo>
                  <a:pt x="0" y="45"/>
                </a:lnTo>
                <a:lnTo>
                  <a:pt x="2592" y="45"/>
                </a:lnTo>
                <a:lnTo>
                  <a:pt x="2642" y="0"/>
                </a:lnTo>
                <a:lnTo>
                  <a:pt x="50" y="0"/>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8">
            <a:extLst>
              <a:ext uri="{FF2B5EF4-FFF2-40B4-BE49-F238E27FC236}">
                <a16:creationId xmlns:a16="http://schemas.microsoft.com/office/drawing/2014/main" id="{87421C39-A474-9604-A560-558BB90EAEE3}"/>
              </a:ext>
            </a:extLst>
          </p:cNvPr>
          <p:cNvSpPr>
            <a:spLocks/>
          </p:cNvSpPr>
          <p:nvPr userDrawn="1"/>
        </p:nvSpPr>
        <p:spPr bwMode="auto">
          <a:xfrm>
            <a:off x="-9770" y="6658831"/>
            <a:ext cx="1241162" cy="60908"/>
          </a:xfrm>
          <a:custGeom>
            <a:avLst/>
            <a:gdLst>
              <a:gd name="T0" fmla="*/ 0 w 917"/>
              <a:gd name="T1" fmla="*/ 0 h 45"/>
              <a:gd name="T2" fmla="*/ 0 w 917"/>
              <a:gd name="T3" fmla="*/ 71120 h 45"/>
              <a:gd name="T4" fmla="*/ 1376062 w 917"/>
              <a:gd name="T5" fmla="*/ 71120 h 45"/>
              <a:gd name="T6" fmla="*/ 1455420 w 917"/>
              <a:gd name="T7" fmla="*/ 0 h 45"/>
              <a:gd name="T8" fmla="*/ 0 w 917"/>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 h="45">
                <a:moveTo>
                  <a:pt x="0" y="0"/>
                </a:moveTo>
                <a:lnTo>
                  <a:pt x="0" y="45"/>
                </a:lnTo>
                <a:lnTo>
                  <a:pt x="867" y="45"/>
                </a:lnTo>
                <a:lnTo>
                  <a:pt x="917"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6F13163E-2FD0-CB7E-5406-B45313ACE552}"/>
              </a:ext>
            </a:extLst>
          </p:cNvPr>
          <p:cNvGrpSpPr/>
          <p:nvPr userDrawn="1"/>
        </p:nvGrpSpPr>
        <p:grpSpPr>
          <a:xfrm>
            <a:off x="10226068" y="5331084"/>
            <a:ext cx="1965932" cy="1552577"/>
            <a:chOff x="9790886" y="4987404"/>
            <a:chExt cx="2401114" cy="1896258"/>
          </a:xfrm>
        </p:grpSpPr>
        <p:sp>
          <p:nvSpPr>
            <p:cNvPr id="19" name="Freeform 78">
              <a:extLst>
                <a:ext uri="{FF2B5EF4-FFF2-40B4-BE49-F238E27FC236}">
                  <a16:creationId xmlns:a16="http://schemas.microsoft.com/office/drawing/2014/main" id="{C7950649-E5D4-61E7-2B03-98AD77894B65}"/>
                </a:ext>
              </a:extLst>
            </p:cNvPr>
            <p:cNvSpPr>
              <a:spLocks/>
            </p:cNvSpPr>
            <p:nvPr/>
          </p:nvSpPr>
          <p:spPr bwMode="auto">
            <a:xfrm>
              <a:off x="11607287" y="5064554"/>
              <a:ext cx="584713" cy="1819108"/>
            </a:xfrm>
            <a:custGeom>
              <a:avLst/>
              <a:gdLst>
                <a:gd name="T0" fmla="*/ 0 w 432"/>
                <a:gd name="T1" fmla="*/ 0 h 1344"/>
                <a:gd name="T2" fmla="*/ 685800 w 432"/>
                <a:gd name="T3" fmla="*/ 708025 h 1344"/>
                <a:gd name="T4" fmla="*/ 685800 w 432"/>
                <a:gd name="T5" fmla="*/ 2133600 h 1344"/>
                <a:gd name="T6" fmla="*/ 0 w 432"/>
                <a:gd name="T7" fmla="*/ 2133600 h 1344"/>
                <a:gd name="T8" fmla="*/ 0 w 432"/>
                <a:gd name="T9" fmla="*/ 0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1344">
                  <a:moveTo>
                    <a:pt x="0" y="0"/>
                  </a:moveTo>
                  <a:lnTo>
                    <a:pt x="432" y="446"/>
                  </a:lnTo>
                  <a:lnTo>
                    <a:pt x="432" y="1344"/>
                  </a:lnTo>
                  <a:lnTo>
                    <a:pt x="0" y="1344"/>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B852313C-FAC9-16F5-DAB7-488BEA986242}"/>
                </a:ext>
              </a:extLst>
            </p:cNvPr>
            <p:cNvSpPr>
              <a:spLocks/>
            </p:cNvSpPr>
            <p:nvPr/>
          </p:nvSpPr>
          <p:spPr bwMode="auto">
            <a:xfrm>
              <a:off x="9790886" y="5064554"/>
              <a:ext cx="1816400" cy="1819108"/>
            </a:xfrm>
            <a:custGeom>
              <a:avLst/>
              <a:gdLst>
                <a:gd name="T0" fmla="*/ 0 w 1342"/>
                <a:gd name="T1" fmla="*/ 2133600 h 1344"/>
                <a:gd name="T2" fmla="*/ 2130425 w 1342"/>
                <a:gd name="T3" fmla="*/ 2133600 h 1344"/>
                <a:gd name="T4" fmla="*/ 2130425 w 1342"/>
                <a:gd name="T5" fmla="*/ 0 h 1344"/>
                <a:gd name="T6" fmla="*/ 0 w 1342"/>
                <a:gd name="T7" fmla="*/ 2133600 h 1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2" h="1344">
                  <a:moveTo>
                    <a:pt x="0" y="1344"/>
                  </a:moveTo>
                  <a:lnTo>
                    <a:pt x="1342" y="1344"/>
                  </a:lnTo>
                  <a:lnTo>
                    <a:pt x="1342" y="0"/>
                  </a:lnTo>
                  <a:lnTo>
                    <a:pt x="0" y="134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0">
              <a:extLst>
                <a:ext uri="{FF2B5EF4-FFF2-40B4-BE49-F238E27FC236}">
                  <a16:creationId xmlns:a16="http://schemas.microsoft.com/office/drawing/2014/main" id="{D9C58AFE-55EA-C142-CE54-3F57111653FA}"/>
                </a:ext>
              </a:extLst>
            </p:cNvPr>
            <p:cNvSpPr>
              <a:spLocks/>
            </p:cNvSpPr>
            <p:nvPr/>
          </p:nvSpPr>
          <p:spPr bwMode="auto">
            <a:xfrm>
              <a:off x="10297096" y="4987404"/>
              <a:ext cx="1894904" cy="1896258"/>
            </a:xfrm>
            <a:custGeom>
              <a:avLst/>
              <a:gdLst>
                <a:gd name="T0" fmla="*/ 2222500 w 1400"/>
                <a:gd name="T1" fmla="*/ 0 h 1401"/>
                <a:gd name="T2" fmla="*/ 2222500 w 1400"/>
                <a:gd name="T3" fmla="*/ 817446 h 1401"/>
                <a:gd name="T4" fmla="*/ 817563 w 1400"/>
                <a:gd name="T5" fmla="*/ 2223770 h 1401"/>
                <a:gd name="T6" fmla="*/ 0 w 1400"/>
                <a:gd name="T7" fmla="*/ 2223770 h 1401"/>
                <a:gd name="T8" fmla="*/ 2222500 w 1400"/>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0" h="1401">
                  <a:moveTo>
                    <a:pt x="1400" y="0"/>
                  </a:moveTo>
                  <a:lnTo>
                    <a:pt x="1400" y="515"/>
                  </a:lnTo>
                  <a:lnTo>
                    <a:pt x="515" y="1401"/>
                  </a:lnTo>
                  <a:lnTo>
                    <a:pt x="0" y="1401"/>
                  </a:lnTo>
                  <a:lnTo>
                    <a:pt x="140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1">
              <a:extLst>
                <a:ext uri="{FF2B5EF4-FFF2-40B4-BE49-F238E27FC236}">
                  <a16:creationId xmlns:a16="http://schemas.microsoft.com/office/drawing/2014/main" id="{D90DE546-4943-0246-3692-A574686D157D}"/>
                </a:ext>
              </a:extLst>
            </p:cNvPr>
            <p:cNvSpPr>
              <a:spLocks/>
            </p:cNvSpPr>
            <p:nvPr/>
          </p:nvSpPr>
          <p:spPr bwMode="auto">
            <a:xfrm>
              <a:off x="10529899" y="6259697"/>
              <a:ext cx="1662101" cy="623965"/>
            </a:xfrm>
            <a:custGeom>
              <a:avLst/>
              <a:gdLst>
                <a:gd name="T0" fmla="*/ 1949450 w 1228"/>
                <a:gd name="T1" fmla="*/ 731520 h 461"/>
                <a:gd name="T2" fmla="*/ 1949450 w 1228"/>
                <a:gd name="T3" fmla="*/ 0 h 461"/>
                <a:gd name="T4" fmla="*/ 701675 w 1228"/>
                <a:gd name="T5" fmla="*/ 0 h 461"/>
                <a:gd name="T6" fmla="*/ 0 w 1228"/>
                <a:gd name="T7" fmla="*/ 731520 h 461"/>
                <a:gd name="T8" fmla="*/ 1949450 w 1228"/>
                <a:gd name="T9" fmla="*/ 731520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8" h="461">
                  <a:moveTo>
                    <a:pt x="1228" y="461"/>
                  </a:moveTo>
                  <a:lnTo>
                    <a:pt x="1228" y="0"/>
                  </a:lnTo>
                  <a:lnTo>
                    <a:pt x="442" y="0"/>
                  </a:lnTo>
                  <a:lnTo>
                    <a:pt x="0" y="461"/>
                  </a:lnTo>
                  <a:lnTo>
                    <a:pt x="1228" y="461"/>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E284E06B-36C4-38F8-7DBF-93FFF583945D}"/>
              </a:ext>
            </a:extLst>
          </p:cNvPr>
          <p:cNvGrpSpPr>
            <a:grpSpLocks noChangeAspect="1"/>
          </p:cNvGrpSpPr>
          <p:nvPr userDrawn="1"/>
        </p:nvGrpSpPr>
        <p:grpSpPr>
          <a:xfrm>
            <a:off x="8648695" y="220191"/>
            <a:ext cx="3419015" cy="706872"/>
            <a:chOff x="6387065" y="716950"/>
            <a:chExt cx="6828324" cy="1411737"/>
          </a:xfrm>
        </p:grpSpPr>
        <p:pic>
          <p:nvPicPr>
            <p:cNvPr id="24" name="Picture 23">
              <a:extLst>
                <a:ext uri="{FF2B5EF4-FFF2-40B4-BE49-F238E27FC236}">
                  <a16:creationId xmlns:a16="http://schemas.microsoft.com/office/drawing/2014/main" id="{1C95F8C0-9D6B-A49D-0E46-1183C65633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955" t="26594" r="32894" b="39257"/>
            <a:stretch/>
          </p:blipFill>
          <p:spPr>
            <a:xfrm>
              <a:off x="6387065" y="716950"/>
              <a:ext cx="1411735" cy="1411737"/>
            </a:xfrm>
            <a:prstGeom prst="rect">
              <a:avLst/>
            </a:prstGeom>
          </p:spPr>
        </p:pic>
        <p:pic>
          <p:nvPicPr>
            <p:cNvPr id="25" name="Picture 24">
              <a:extLst>
                <a:ext uri="{FF2B5EF4-FFF2-40B4-BE49-F238E27FC236}">
                  <a16:creationId xmlns:a16="http://schemas.microsoft.com/office/drawing/2014/main" id="{1E509679-DCA2-9DC4-8BA2-4775A865F2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897" t="64174" r="12545" b="26427"/>
            <a:stretch/>
          </p:blipFill>
          <p:spPr>
            <a:xfrm>
              <a:off x="7880726" y="1105591"/>
              <a:ext cx="5334663" cy="672502"/>
            </a:xfrm>
            <a:prstGeom prst="rect">
              <a:avLst/>
            </a:prstGeom>
          </p:spPr>
        </p:pic>
      </p:grpSp>
      <p:sp>
        <p:nvSpPr>
          <p:cNvPr id="27" name="Title 1">
            <a:extLst>
              <a:ext uri="{FF2B5EF4-FFF2-40B4-BE49-F238E27FC236}">
                <a16:creationId xmlns:a16="http://schemas.microsoft.com/office/drawing/2014/main" id="{E54355FE-77D7-6859-F63F-8CD7737D8248}"/>
              </a:ext>
            </a:extLst>
          </p:cNvPr>
          <p:cNvSpPr txBox="1">
            <a:spLocks/>
          </p:cNvSpPr>
          <p:nvPr userDrawn="1"/>
        </p:nvSpPr>
        <p:spPr>
          <a:xfrm>
            <a:off x="2358580" y="2396642"/>
            <a:ext cx="8101601" cy="697118"/>
          </a:xfrm>
          <a:prstGeom prst="rect">
            <a:avLst/>
          </a:prstGeom>
        </p:spPr>
        <p:txBody>
          <a:bodyPr vert="horz" wrap="none" lIns="91440" tIns="45720" rIns="91440" bIns="45720" rtlCol="0" anchor="ctr">
            <a:normAutofit lnSpcReduction="10000"/>
          </a:bodyPr>
          <a:lstStyle>
            <a:lvl1pPr algn="l" defTabSz="914400" rtl="0" eaLnBrk="1" latinLnBrk="0" hangingPunct="1">
              <a:lnSpc>
                <a:spcPct val="90000"/>
              </a:lnSpc>
              <a:spcBef>
                <a:spcPct val="0"/>
              </a:spcBef>
              <a:buNone/>
              <a:defRPr sz="3600" kern="1200">
                <a:solidFill>
                  <a:srgbClr val="407084"/>
                </a:solidFill>
                <a:latin typeface="Trebuchet MS" panose="020B0603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i="0" u="none" strike="noStrike" kern="1200" cap="none" spc="0" normalizeH="0" baseline="0" noProof="0" dirty="0">
              <a:ln>
                <a:noFill/>
              </a:ln>
              <a:solidFill>
                <a:srgbClr val="EB4645"/>
              </a:solidFill>
              <a:effectLst/>
              <a:uLnTx/>
              <a:uFillTx/>
              <a:latin typeface="+mn-lt"/>
            </a:endParaRPr>
          </a:p>
        </p:txBody>
      </p:sp>
    </p:spTree>
    <p:extLst>
      <p:ext uri="{BB962C8B-B14F-4D97-AF65-F5344CB8AC3E}">
        <p14:creationId xmlns:p14="http://schemas.microsoft.com/office/powerpoint/2010/main" val="20155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5986-F728-B2C9-238C-6807F8F6A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B3B291-7425-2F45-4D40-16A7EBDE0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AB977A-E4E9-D0D6-2E64-D3829E8D9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D446B3-192B-D809-9400-17E6FCAD3713}"/>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6" name="Footer Placeholder 5">
            <a:extLst>
              <a:ext uri="{FF2B5EF4-FFF2-40B4-BE49-F238E27FC236}">
                <a16:creationId xmlns:a16="http://schemas.microsoft.com/office/drawing/2014/main" id="{CBBFBB30-5376-35B9-AD73-4B5FDF65D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3B339-1648-E3A8-C482-26BC3E92F3A2}"/>
              </a:ext>
            </a:extLst>
          </p:cNvPr>
          <p:cNvSpPr>
            <a:spLocks noGrp="1"/>
          </p:cNvSpPr>
          <p:nvPr>
            <p:ph type="sldNum" sz="quarter" idx="12"/>
          </p:nvPr>
        </p:nvSpPr>
        <p:spPr/>
        <p:txBody>
          <a:bodyPr/>
          <a:lstStyle/>
          <a:p>
            <a:fld id="{118726DA-1D60-4547-BDAD-08BAAFBBC718}" type="slidenum">
              <a:rPr lang="en-US" smtClean="0"/>
              <a:t>‹#›</a:t>
            </a:fld>
            <a:endParaRPr lang="en-US"/>
          </a:p>
        </p:txBody>
      </p:sp>
    </p:spTree>
    <p:extLst>
      <p:ext uri="{BB962C8B-B14F-4D97-AF65-F5344CB8AC3E}">
        <p14:creationId xmlns:p14="http://schemas.microsoft.com/office/powerpoint/2010/main" val="392666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6095-0950-465B-7854-3B81652CC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0F56F6-8605-1865-29E1-AC61AD883B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7FA27-3339-3C59-6322-EA20947C3D34}"/>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5" name="Footer Placeholder 4">
            <a:extLst>
              <a:ext uri="{FF2B5EF4-FFF2-40B4-BE49-F238E27FC236}">
                <a16:creationId xmlns:a16="http://schemas.microsoft.com/office/drawing/2014/main" id="{DEFF8D63-02EE-1515-D2A4-7A1EAB57B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ADA93-58E4-7BBF-2E4C-F41489613438}"/>
              </a:ext>
            </a:extLst>
          </p:cNvPr>
          <p:cNvSpPr>
            <a:spLocks noGrp="1"/>
          </p:cNvSpPr>
          <p:nvPr>
            <p:ph type="sldNum" sz="quarter" idx="12"/>
          </p:nvPr>
        </p:nvSpPr>
        <p:spPr/>
        <p:txBody>
          <a:bodyPr/>
          <a:lstStyle/>
          <a:p>
            <a:fld id="{118726DA-1D60-4547-BDAD-08BAAFBBC718}" type="slidenum">
              <a:rPr lang="en-US" smtClean="0"/>
              <a:t>‹#›</a:t>
            </a:fld>
            <a:endParaRPr lang="en-US"/>
          </a:p>
        </p:txBody>
      </p:sp>
    </p:spTree>
    <p:extLst>
      <p:ext uri="{BB962C8B-B14F-4D97-AF65-F5344CB8AC3E}">
        <p14:creationId xmlns:p14="http://schemas.microsoft.com/office/powerpoint/2010/main" val="318356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BED470-2CEB-8C27-373F-FD29C6D345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9DBD08-0E36-EF0E-3584-5543DF9282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5CAE8-9E38-C7AB-9DD2-FA897C50E920}"/>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5" name="Footer Placeholder 4">
            <a:extLst>
              <a:ext uri="{FF2B5EF4-FFF2-40B4-BE49-F238E27FC236}">
                <a16:creationId xmlns:a16="http://schemas.microsoft.com/office/drawing/2014/main" id="{0E58FCE7-343B-BFAD-87D9-ABB00FEC4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C29D7-41C5-6B58-7A9D-2D20DCFFA743}"/>
              </a:ext>
            </a:extLst>
          </p:cNvPr>
          <p:cNvSpPr>
            <a:spLocks noGrp="1"/>
          </p:cNvSpPr>
          <p:nvPr>
            <p:ph type="sldNum" sz="quarter" idx="12"/>
          </p:nvPr>
        </p:nvSpPr>
        <p:spPr/>
        <p:txBody>
          <a:bodyPr/>
          <a:lstStyle/>
          <a:p>
            <a:fld id="{118726DA-1D60-4547-BDAD-08BAAFBBC718}" type="slidenum">
              <a:rPr lang="en-US" smtClean="0"/>
              <a:t>‹#›</a:t>
            </a:fld>
            <a:endParaRPr lang="en-US"/>
          </a:p>
        </p:txBody>
      </p:sp>
    </p:spTree>
    <p:extLst>
      <p:ext uri="{BB962C8B-B14F-4D97-AF65-F5344CB8AC3E}">
        <p14:creationId xmlns:p14="http://schemas.microsoft.com/office/powerpoint/2010/main" val="280534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6C94-F7A9-93F4-6F98-FF0EC73A8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486EB-BCE9-870F-BDE3-9756B15EC3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EFEC2-CE25-4695-9A73-8E8F60B861FE}"/>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5" name="Footer Placeholder 4">
            <a:extLst>
              <a:ext uri="{FF2B5EF4-FFF2-40B4-BE49-F238E27FC236}">
                <a16:creationId xmlns:a16="http://schemas.microsoft.com/office/drawing/2014/main" id="{F22A2361-6B8E-1262-300F-D45EEE3B3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1605D-3166-D9C9-596F-FFE028045877}"/>
              </a:ext>
            </a:extLst>
          </p:cNvPr>
          <p:cNvSpPr>
            <a:spLocks noGrp="1"/>
          </p:cNvSpPr>
          <p:nvPr>
            <p:ph type="sldNum" sz="quarter" idx="12"/>
          </p:nvPr>
        </p:nvSpPr>
        <p:spPr/>
        <p:txBody>
          <a:bodyPr/>
          <a:lstStyle/>
          <a:p>
            <a:fld id="{118726DA-1D60-4547-BDAD-08BAAFBBC718}" type="slidenum">
              <a:rPr lang="en-US" smtClean="0"/>
              <a:t>‹#›</a:t>
            </a:fld>
            <a:endParaRPr lang="en-US"/>
          </a:p>
        </p:txBody>
      </p:sp>
      <p:sp>
        <p:nvSpPr>
          <p:cNvPr id="7" name="Rectangle 6">
            <a:extLst>
              <a:ext uri="{FF2B5EF4-FFF2-40B4-BE49-F238E27FC236}">
                <a16:creationId xmlns:a16="http://schemas.microsoft.com/office/drawing/2014/main" id="{C6567B37-5AE7-BC56-C958-E9F830A52BB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8" name="Rectangle 7">
            <a:extLst>
              <a:ext uri="{FF2B5EF4-FFF2-40B4-BE49-F238E27FC236}">
                <a16:creationId xmlns:a16="http://schemas.microsoft.com/office/drawing/2014/main" id="{085E9ED7-0CA0-A778-9AA2-143188906C97}"/>
              </a:ext>
            </a:extLst>
          </p:cNvPr>
          <p:cNvSpPr/>
          <p:nvPr userDrawn="1"/>
        </p:nvSpPr>
        <p:spPr>
          <a:xfrm>
            <a:off x="7806183" y="1"/>
            <a:ext cx="4385817" cy="159318"/>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9F54A8-4AD0-C201-90DC-7C69CE33B837}"/>
              </a:ext>
            </a:extLst>
          </p:cNvPr>
          <p:cNvSpPr/>
          <p:nvPr userDrawn="1"/>
        </p:nvSpPr>
        <p:spPr>
          <a:xfrm>
            <a:off x="-9770" y="0"/>
            <a:ext cx="4250970" cy="439240"/>
          </a:xfrm>
          <a:prstGeom prst="rect">
            <a:avLst/>
          </a:prstGeom>
          <a:solidFill>
            <a:srgbClr val="C9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598CD9-1310-8EA9-28F9-A3D73F179162}"/>
              </a:ext>
            </a:extLst>
          </p:cNvPr>
          <p:cNvSpPr/>
          <p:nvPr userDrawn="1"/>
        </p:nvSpPr>
        <p:spPr>
          <a:xfrm>
            <a:off x="3073091" y="0"/>
            <a:ext cx="5282582" cy="439240"/>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69">
            <a:extLst>
              <a:ext uri="{FF2B5EF4-FFF2-40B4-BE49-F238E27FC236}">
                <a16:creationId xmlns:a16="http://schemas.microsoft.com/office/drawing/2014/main" id="{50480702-9585-DDCF-2DE2-E4512B43740D}"/>
              </a:ext>
            </a:extLst>
          </p:cNvPr>
          <p:cNvSpPr>
            <a:spLocks/>
          </p:cNvSpPr>
          <p:nvPr userDrawn="1"/>
        </p:nvSpPr>
        <p:spPr bwMode="auto">
          <a:xfrm>
            <a:off x="2119675" y="0"/>
            <a:ext cx="1969082" cy="439249"/>
          </a:xfrm>
          <a:custGeom>
            <a:avLst/>
            <a:gdLst>
              <a:gd name="T0" fmla="*/ 484188 w 1292"/>
              <a:gd name="T1" fmla="*/ 0 h 338"/>
              <a:gd name="T2" fmla="*/ 0 w 1292"/>
              <a:gd name="T3" fmla="*/ 536575 h 338"/>
              <a:gd name="T4" fmla="*/ 1566863 w 1292"/>
              <a:gd name="T5" fmla="*/ 536575 h 338"/>
              <a:gd name="T6" fmla="*/ 2051050 w 1292"/>
              <a:gd name="T7" fmla="*/ 0 h 338"/>
              <a:gd name="T8" fmla="*/ 484188 w 1292"/>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2" h="338">
                <a:moveTo>
                  <a:pt x="305" y="0"/>
                </a:moveTo>
                <a:lnTo>
                  <a:pt x="0" y="338"/>
                </a:lnTo>
                <a:lnTo>
                  <a:pt x="987" y="338"/>
                </a:lnTo>
                <a:lnTo>
                  <a:pt x="1292" y="0"/>
                </a:lnTo>
                <a:lnTo>
                  <a:pt x="305" y="0"/>
                </a:lnTo>
                <a:close/>
              </a:path>
            </a:pathLst>
          </a:custGeom>
          <a:solidFill>
            <a:srgbClr val="949598"/>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69">
            <a:extLst>
              <a:ext uri="{FF2B5EF4-FFF2-40B4-BE49-F238E27FC236}">
                <a16:creationId xmlns:a16="http://schemas.microsoft.com/office/drawing/2014/main" id="{F619245B-6C2C-76A0-E33B-73D3FCBABA0F}"/>
              </a:ext>
            </a:extLst>
          </p:cNvPr>
          <p:cNvSpPr>
            <a:spLocks/>
          </p:cNvSpPr>
          <p:nvPr userDrawn="1"/>
        </p:nvSpPr>
        <p:spPr bwMode="auto">
          <a:xfrm>
            <a:off x="2571234" y="0"/>
            <a:ext cx="1969082" cy="439249"/>
          </a:xfrm>
          <a:custGeom>
            <a:avLst/>
            <a:gdLst>
              <a:gd name="T0" fmla="*/ 484188 w 1292"/>
              <a:gd name="T1" fmla="*/ 0 h 338"/>
              <a:gd name="T2" fmla="*/ 0 w 1292"/>
              <a:gd name="T3" fmla="*/ 536575 h 338"/>
              <a:gd name="T4" fmla="*/ 1566863 w 1292"/>
              <a:gd name="T5" fmla="*/ 536575 h 338"/>
              <a:gd name="T6" fmla="*/ 2051050 w 1292"/>
              <a:gd name="T7" fmla="*/ 0 h 338"/>
              <a:gd name="T8" fmla="*/ 484188 w 1292"/>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2" h="338">
                <a:moveTo>
                  <a:pt x="305" y="0"/>
                </a:moveTo>
                <a:lnTo>
                  <a:pt x="0" y="338"/>
                </a:lnTo>
                <a:lnTo>
                  <a:pt x="987" y="338"/>
                </a:lnTo>
                <a:lnTo>
                  <a:pt x="1292" y="0"/>
                </a:lnTo>
                <a:lnTo>
                  <a:pt x="305" y="0"/>
                </a:lnTo>
                <a:close/>
              </a:path>
            </a:pathLst>
          </a:custGeom>
          <a:solidFill>
            <a:srgbClr val="AFB0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1">
            <a:extLst>
              <a:ext uri="{FF2B5EF4-FFF2-40B4-BE49-F238E27FC236}">
                <a16:creationId xmlns:a16="http://schemas.microsoft.com/office/drawing/2014/main" id="{4802ADB3-ED09-4C88-9B4B-1242E6377991}"/>
              </a:ext>
            </a:extLst>
          </p:cNvPr>
          <p:cNvSpPr>
            <a:spLocks/>
          </p:cNvSpPr>
          <p:nvPr userDrawn="1"/>
        </p:nvSpPr>
        <p:spPr bwMode="auto">
          <a:xfrm>
            <a:off x="3314053" y="0"/>
            <a:ext cx="1585020" cy="439249"/>
          </a:xfrm>
          <a:custGeom>
            <a:avLst/>
            <a:gdLst>
              <a:gd name="T0" fmla="*/ 484188 w 1040"/>
              <a:gd name="T1" fmla="*/ 0 h 338"/>
              <a:gd name="T2" fmla="*/ 0 w 1040"/>
              <a:gd name="T3" fmla="*/ 536575 h 338"/>
              <a:gd name="T4" fmla="*/ 1166813 w 1040"/>
              <a:gd name="T5" fmla="*/ 536575 h 338"/>
              <a:gd name="T6" fmla="*/ 1651000 w 1040"/>
              <a:gd name="T7" fmla="*/ 0 h 338"/>
              <a:gd name="T8" fmla="*/ 484188 w 1040"/>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0" h="338">
                <a:moveTo>
                  <a:pt x="305" y="0"/>
                </a:moveTo>
                <a:lnTo>
                  <a:pt x="0" y="338"/>
                </a:lnTo>
                <a:lnTo>
                  <a:pt x="735" y="338"/>
                </a:lnTo>
                <a:lnTo>
                  <a:pt x="1040" y="0"/>
                </a:lnTo>
                <a:lnTo>
                  <a:pt x="305" y="0"/>
                </a:lnTo>
                <a:close/>
              </a:path>
            </a:pathLst>
          </a:custGeom>
          <a:solidFill>
            <a:srgbClr val="C9C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1">
            <a:extLst>
              <a:ext uri="{FF2B5EF4-FFF2-40B4-BE49-F238E27FC236}">
                <a16:creationId xmlns:a16="http://schemas.microsoft.com/office/drawing/2014/main" id="{F12115AA-4B18-A1CE-56DA-3F4900AA9699}"/>
              </a:ext>
            </a:extLst>
          </p:cNvPr>
          <p:cNvSpPr>
            <a:spLocks/>
          </p:cNvSpPr>
          <p:nvPr userDrawn="1"/>
        </p:nvSpPr>
        <p:spPr bwMode="auto">
          <a:xfrm>
            <a:off x="7700963" y="0"/>
            <a:ext cx="1267869" cy="439249"/>
          </a:xfrm>
          <a:custGeom>
            <a:avLst/>
            <a:gdLst>
              <a:gd name="T0" fmla="*/ 484188 w 1040"/>
              <a:gd name="T1" fmla="*/ 0 h 338"/>
              <a:gd name="T2" fmla="*/ 0 w 1040"/>
              <a:gd name="T3" fmla="*/ 536575 h 338"/>
              <a:gd name="T4" fmla="*/ 1166813 w 1040"/>
              <a:gd name="T5" fmla="*/ 536575 h 338"/>
              <a:gd name="T6" fmla="*/ 1651000 w 1040"/>
              <a:gd name="T7" fmla="*/ 0 h 338"/>
              <a:gd name="T8" fmla="*/ 484188 w 1040"/>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0" h="338">
                <a:moveTo>
                  <a:pt x="305" y="0"/>
                </a:moveTo>
                <a:lnTo>
                  <a:pt x="0" y="338"/>
                </a:lnTo>
                <a:lnTo>
                  <a:pt x="735" y="338"/>
                </a:lnTo>
                <a:lnTo>
                  <a:pt x="1040" y="0"/>
                </a:lnTo>
                <a:lnTo>
                  <a:pt x="305" y="0"/>
                </a:lnTo>
                <a:close/>
              </a:path>
            </a:pathLst>
          </a:custGeom>
          <a:solidFill>
            <a:srgbClr val="E4E5E6"/>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9">
            <a:extLst>
              <a:ext uri="{FF2B5EF4-FFF2-40B4-BE49-F238E27FC236}">
                <a16:creationId xmlns:a16="http://schemas.microsoft.com/office/drawing/2014/main" id="{84E1FFD1-C998-FB3A-9442-8A421ED66502}"/>
              </a:ext>
            </a:extLst>
          </p:cNvPr>
          <p:cNvSpPr>
            <a:spLocks/>
          </p:cNvSpPr>
          <p:nvPr userDrawn="1"/>
        </p:nvSpPr>
        <p:spPr bwMode="auto">
          <a:xfrm>
            <a:off x="2479406" y="6660185"/>
            <a:ext cx="9144000" cy="59554"/>
          </a:xfrm>
          <a:custGeom>
            <a:avLst/>
            <a:gdLst>
              <a:gd name="T0" fmla="*/ 79375 w 2642"/>
              <a:gd name="T1" fmla="*/ 0 h 45"/>
              <a:gd name="T2" fmla="*/ 0 w 2642"/>
              <a:gd name="T3" fmla="*/ 71120 h 45"/>
              <a:gd name="T4" fmla="*/ 4114800 w 2642"/>
              <a:gd name="T5" fmla="*/ 71120 h 45"/>
              <a:gd name="T6" fmla="*/ 4194175 w 2642"/>
              <a:gd name="T7" fmla="*/ 0 h 45"/>
              <a:gd name="T8" fmla="*/ 79375 w 2642"/>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2" h="45">
                <a:moveTo>
                  <a:pt x="50" y="0"/>
                </a:moveTo>
                <a:lnTo>
                  <a:pt x="0" y="45"/>
                </a:lnTo>
                <a:lnTo>
                  <a:pt x="2592" y="45"/>
                </a:lnTo>
                <a:lnTo>
                  <a:pt x="2642" y="0"/>
                </a:lnTo>
                <a:lnTo>
                  <a:pt x="50" y="0"/>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9">
            <a:extLst>
              <a:ext uri="{FF2B5EF4-FFF2-40B4-BE49-F238E27FC236}">
                <a16:creationId xmlns:a16="http://schemas.microsoft.com/office/drawing/2014/main" id="{244EB97D-5D8C-2F51-FEDC-B1E1EB0CAC97}"/>
              </a:ext>
            </a:extLst>
          </p:cNvPr>
          <p:cNvSpPr>
            <a:spLocks/>
          </p:cNvSpPr>
          <p:nvPr userDrawn="1"/>
        </p:nvSpPr>
        <p:spPr bwMode="auto">
          <a:xfrm>
            <a:off x="1249276" y="6660185"/>
            <a:ext cx="3575954" cy="59554"/>
          </a:xfrm>
          <a:custGeom>
            <a:avLst/>
            <a:gdLst>
              <a:gd name="T0" fmla="*/ 79375 w 2642"/>
              <a:gd name="T1" fmla="*/ 0 h 45"/>
              <a:gd name="T2" fmla="*/ 0 w 2642"/>
              <a:gd name="T3" fmla="*/ 71120 h 45"/>
              <a:gd name="T4" fmla="*/ 4114800 w 2642"/>
              <a:gd name="T5" fmla="*/ 71120 h 45"/>
              <a:gd name="T6" fmla="*/ 4194175 w 2642"/>
              <a:gd name="T7" fmla="*/ 0 h 45"/>
              <a:gd name="T8" fmla="*/ 79375 w 2642"/>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2" h="45">
                <a:moveTo>
                  <a:pt x="50" y="0"/>
                </a:moveTo>
                <a:lnTo>
                  <a:pt x="0" y="45"/>
                </a:lnTo>
                <a:lnTo>
                  <a:pt x="2592" y="45"/>
                </a:lnTo>
                <a:lnTo>
                  <a:pt x="2642" y="0"/>
                </a:lnTo>
                <a:lnTo>
                  <a:pt x="50" y="0"/>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8">
            <a:extLst>
              <a:ext uri="{FF2B5EF4-FFF2-40B4-BE49-F238E27FC236}">
                <a16:creationId xmlns:a16="http://schemas.microsoft.com/office/drawing/2014/main" id="{AF433BFD-DA63-F71B-DB6D-CF37BFC68224}"/>
              </a:ext>
            </a:extLst>
          </p:cNvPr>
          <p:cNvSpPr>
            <a:spLocks/>
          </p:cNvSpPr>
          <p:nvPr userDrawn="1"/>
        </p:nvSpPr>
        <p:spPr bwMode="auto">
          <a:xfrm>
            <a:off x="-9770" y="6658831"/>
            <a:ext cx="1241162" cy="60908"/>
          </a:xfrm>
          <a:custGeom>
            <a:avLst/>
            <a:gdLst>
              <a:gd name="T0" fmla="*/ 0 w 917"/>
              <a:gd name="T1" fmla="*/ 0 h 45"/>
              <a:gd name="T2" fmla="*/ 0 w 917"/>
              <a:gd name="T3" fmla="*/ 71120 h 45"/>
              <a:gd name="T4" fmla="*/ 1376062 w 917"/>
              <a:gd name="T5" fmla="*/ 71120 h 45"/>
              <a:gd name="T6" fmla="*/ 1455420 w 917"/>
              <a:gd name="T7" fmla="*/ 0 h 45"/>
              <a:gd name="T8" fmla="*/ 0 w 917"/>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 h="45">
                <a:moveTo>
                  <a:pt x="0" y="0"/>
                </a:moveTo>
                <a:lnTo>
                  <a:pt x="0" y="45"/>
                </a:lnTo>
                <a:lnTo>
                  <a:pt x="867" y="45"/>
                </a:lnTo>
                <a:lnTo>
                  <a:pt x="917"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0AE6AD72-713A-2F93-09BC-579B42442F7C}"/>
              </a:ext>
            </a:extLst>
          </p:cNvPr>
          <p:cNvGrpSpPr/>
          <p:nvPr userDrawn="1"/>
        </p:nvGrpSpPr>
        <p:grpSpPr>
          <a:xfrm>
            <a:off x="10226068" y="5331084"/>
            <a:ext cx="1965932" cy="1552577"/>
            <a:chOff x="9790886" y="4987404"/>
            <a:chExt cx="2401114" cy="1896258"/>
          </a:xfrm>
        </p:grpSpPr>
        <p:sp>
          <p:nvSpPr>
            <p:cNvPr id="19" name="Freeform 78">
              <a:extLst>
                <a:ext uri="{FF2B5EF4-FFF2-40B4-BE49-F238E27FC236}">
                  <a16:creationId xmlns:a16="http://schemas.microsoft.com/office/drawing/2014/main" id="{E21D7237-2AAE-A6EE-EFE0-DEC5896D3394}"/>
                </a:ext>
              </a:extLst>
            </p:cNvPr>
            <p:cNvSpPr>
              <a:spLocks/>
            </p:cNvSpPr>
            <p:nvPr/>
          </p:nvSpPr>
          <p:spPr bwMode="auto">
            <a:xfrm>
              <a:off x="11607287" y="5064554"/>
              <a:ext cx="584713" cy="1819108"/>
            </a:xfrm>
            <a:custGeom>
              <a:avLst/>
              <a:gdLst>
                <a:gd name="T0" fmla="*/ 0 w 432"/>
                <a:gd name="T1" fmla="*/ 0 h 1344"/>
                <a:gd name="T2" fmla="*/ 685800 w 432"/>
                <a:gd name="T3" fmla="*/ 708025 h 1344"/>
                <a:gd name="T4" fmla="*/ 685800 w 432"/>
                <a:gd name="T5" fmla="*/ 2133600 h 1344"/>
                <a:gd name="T6" fmla="*/ 0 w 432"/>
                <a:gd name="T7" fmla="*/ 2133600 h 1344"/>
                <a:gd name="T8" fmla="*/ 0 w 432"/>
                <a:gd name="T9" fmla="*/ 0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1344">
                  <a:moveTo>
                    <a:pt x="0" y="0"/>
                  </a:moveTo>
                  <a:lnTo>
                    <a:pt x="432" y="446"/>
                  </a:lnTo>
                  <a:lnTo>
                    <a:pt x="432" y="1344"/>
                  </a:lnTo>
                  <a:lnTo>
                    <a:pt x="0" y="1344"/>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9AA0FBD0-D513-BD17-F00F-AE12B9A114C2}"/>
                </a:ext>
              </a:extLst>
            </p:cNvPr>
            <p:cNvSpPr>
              <a:spLocks/>
            </p:cNvSpPr>
            <p:nvPr/>
          </p:nvSpPr>
          <p:spPr bwMode="auto">
            <a:xfrm>
              <a:off x="9790886" y="5064554"/>
              <a:ext cx="1816400" cy="1819108"/>
            </a:xfrm>
            <a:custGeom>
              <a:avLst/>
              <a:gdLst>
                <a:gd name="T0" fmla="*/ 0 w 1342"/>
                <a:gd name="T1" fmla="*/ 2133600 h 1344"/>
                <a:gd name="T2" fmla="*/ 2130425 w 1342"/>
                <a:gd name="T3" fmla="*/ 2133600 h 1344"/>
                <a:gd name="T4" fmla="*/ 2130425 w 1342"/>
                <a:gd name="T5" fmla="*/ 0 h 1344"/>
                <a:gd name="T6" fmla="*/ 0 w 1342"/>
                <a:gd name="T7" fmla="*/ 2133600 h 1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2" h="1344">
                  <a:moveTo>
                    <a:pt x="0" y="1344"/>
                  </a:moveTo>
                  <a:lnTo>
                    <a:pt x="1342" y="1344"/>
                  </a:lnTo>
                  <a:lnTo>
                    <a:pt x="1342" y="0"/>
                  </a:lnTo>
                  <a:lnTo>
                    <a:pt x="0" y="134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0">
              <a:extLst>
                <a:ext uri="{FF2B5EF4-FFF2-40B4-BE49-F238E27FC236}">
                  <a16:creationId xmlns:a16="http://schemas.microsoft.com/office/drawing/2014/main" id="{EB95D187-EF52-2425-C79C-B34FA3132756}"/>
                </a:ext>
              </a:extLst>
            </p:cNvPr>
            <p:cNvSpPr>
              <a:spLocks/>
            </p:cNvSpPr>
            <p:nvPr/>
          </p:nvSpPr>
          <p:spPr bwMode="auto">
            <a:xfrm>
              <a:off x="10297096" y="4987404"/>
              <a:ext cx="1894904" cy="1896258"/>
            </a:xfrm>
            <a:custGeom>
              <a:avLst/>
              <a:gdLst>
                <a:gd name="T0" fmla="*/ 2222500 w 1400"/>
                <a:gd name="T1" fmla="*/ 0 h 1401"/>
                <a:gd name="T2" fmla="*/ 2222500 w 1400"/>
                <a:gd name="T3" fmla="*/ 817446 h 1401"/>
                <a:gd name="T4" fmla="*/ 817563 w 1400"/>
                <a:gd name="T5" fmla="*/ 2223770 h 1401"/>
                <a:gd name="T6" fmla="*/ 0 w 1400"/>
                <a:gd name="T7" fmla="*/ 2223770 h 1401"/>
                <a:gd name="T8" fmla="*/ 2222500 w 1400"/>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0" h="1401">
                  <a:moveTo>
                    <a:pt x="1400" y="0"/>
                  </a:moveTo>
                  <a:lnTo>
                    <a:pt x="1400" y="515"/>
                  </a:lnTo>
                  <a:lnTo>
                    <a:pt x="515" y="1401"/>
                  </a:lnTo>
                  <a:lnTo>
                    <a:pt x="0" y="1401"/>
                  </a:lnTo>
                  <a:lnTo>
                    <a:pt x="140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1">
              <a:extLst>
                <a:ext uri="{FF2B5EF4-FFF2-40B4-BE49-F238E27FC236}">
                  <a16:creationId xmlns:a16="http://schemas.microsoft.com/office/drawing/2014/main" id="{3F4C0E04-6E50-1FA3-B5B7-976F6BF6240E}"/>
                </a:ext>
              </a:extLst>
            </p:cNvPr>
            <p:cNvSpPr>
              <a:spLocks/>
            </p:cNvSpPr>
            <p:nvPr/>
          </p:nvSpPr>
          <p:spPr bwMode="auto">
            <a:xfrm>
              <a:off x="10529899" y="6259697"/>
              <a:ext cx="1662101" cy="623965"/>
            </a:xfrm>
            <a:custGeom>
              <a:avLst/>
              <a:gdLst>
                <a:gd name="T0" fmla="*/ 1949450 w 1228"/>
                <a:gd name="T1" fmla="*/ 731520 h 461"/>
                <a:gd name="T2" fmla="*/ 1949450 w 1228"/>
                <a:gd name="T3" fmla="*/ 0 h 461"/>
                <a:gd name="T4" fmla="*/ 701675 w 1228"/>
                <a:gd name="T5" fmla="*/ 0 h 461"/>
                <a:gd name="T6" fmla="*/ 0 w 1228"/>
                <a:gd name="T7" fmla="*/ 731520 h 461"/>
                <a:gd name="T8" fmla="*/ 1949450 w 1228"/>
                <a:gd name="T9" fmla="*/ 731520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8" h="461">
                  <a:moveTo>
                    <a:pt x="1228" y="461"/>
                  </a:moveTo>
                  <a:lnTo>
                    <a:pt x="1228" y="0"/>
                  </a:lnTo>
                  <a:lnTo>
                    <a:pt x="442" y="0"/>
                  </a:lnTo>
                  <a:lnTo>
                    <a:pt x="0" y="461"/>
                  </a:lnTo>
                  <a:lnTo>
                    <a:pt x="1228" y="461"/>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CDC62AFE-03AD-4770-40B6-ED0759CF890B}"/>
              </a:ext>
            </a:extLst>
          </p:cNvPr>
          <p:cNvGrpSpPr>
            <a:grpSpLocks noChangeAspect="1"/>
          </p:cNvGrpSpPr>
          <p:nvPr userDrawn="1"/>
        </p:nvGrpSpPr>
        <p:grpSpPr>
          <a:xfrm>
            <a:off x="8648695" y="220191"/>
            <a:ext cx="3419015" cy="706872"/>
            <a:chOff x="6387065" y="716950"/>
            <a:chExt cx="6828324" cy="1411737"/>
          </a:xfrm>
        </p:grpSpPr>
        <p:pic>
          <p:nvPicPr>
            <p:cNvPr id="24" name="Picture 23">
              <a:extLst>
                <a:ext uri="{FF2B5EF4-FFF2-40B4-BE49-F238E27FC236}">
                  <a16:creationId xmlns:a16="http://schemas.microsoft.com/office/drawing/2014/main" id="{53ABE2F2-6A54-ED08-F7C8-BF4B14045A9F}"/>
                </a:ext>
              </a:extLst>
            </p:cNvPr>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l="32955" t="26594" r="32894" b="39257"/>
            <a:stretch/>
          </p:blipFill>
          <p:spPr>
            <a:xfrm>
              <a:off x="6387065" y="716950"/>
              <a:ext cx="1411735" cy="1411737"/>
            </a:xfrm>
            <a:prstGeom prst="rect">
              <a:avLst/>
            </a:prstGeom>
          </p:spPr>
        </p:pic>
        <p:pic>
          <p:nvPicPr>
            <p:cNvPr id="25" name="Picture 24">
              <a:extLst>
                <a:ext uri="{FF2B5EF4-FFF2-40B4-BE49-F238E27FC236}">
                  <a16:creationId xmlns:a16="http://schemas.microsoft.com/office/drawing/2014/main" id="{D8EDD741-8A0D-3F35-31BE-79DBE5B6960C}"/>
                </a:ext>
              </a:extLst>
            </p:cNvPr>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l="12897" t="64174" r="12545" b="26427"/>
            <a:stretch/>
          </p:blipFill>
          <p:spPr>
            <a:xfrm>
              <a:off x="7880726" y="1105591"/>
              <a:ext cx="5334663" cy="672502"/>
            </a:xfrm>
            <a:prstGeom prst="rect">
              <a:avLst/>
            </a:prstGeom>
          </p:spPr>
        </p:pic>
      </p:grpSp>
      <p:pic>
        <p:nvPicPr>
          <p:cNvPr id="26" name="Picture 25">
            <a:extLst>
              <a:ext uri="{FF2B5EF4-FFF2-40B4-BE49-F238E27FC236}">
                <a16:creationId xmlns:a16="http://schemas.microsoft.com/office/drawing/2014/main" id="{9982DE78-8E4B-3273-2265-98B1E7C9E39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2955" t="26594" r="32894" b="39257"/>
          <a:stretch/>
        </p:blipFill>
        <p:spPr>
          <a:xfrm>
            <a:off x="438155" y="788003"/>
            <a:ext cx="548640" cy="548640"/>
          </a:xfrm>
          <a:prstGeom prst="rect">
            <a:avLst/>
          </a:prstGeom>
        </p:spPr>
      </p:pic>
    </p:spTree>
    <p:extLst>
      <p:ext uri="{BB962C8B-B14F-4D97-AF65-F5344CB8AC3E}">
        <p14:creationId xmlns:p14="http://schemas.microsoft.com/office/powerpoint/2010/main" val="274772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6C94-F7A9-93F4-6F98-FF0EC73A8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486EB-BCE9-870F-BDE3-9756B15EC3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EFEC2-CE25-4695-9A73-8E8F60B861FE}"/>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5" name="Footer Placeholder 4">
            <a:extLst>
              <a:ext uri="{FF2B5EF4-FFF2-40B4-BE49-F238E27FC236}">
                <a16:creationId xmlns:a16="http://schemas.microsoft.com/office/drawing/2014/main" id="{F22A2361-6B8E-1262-300F-D45EEE3B3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1605D-3166-D9C9-596F-FFE028045877}"/>
              </a:ext>
            </a:extLst>
          </p:cNvPr>
          <p:cNvSpPr>
            <a:spLocks noGrp="1"/>
          </p:cNvSpPr>
          <p:nvPr>
            <p:ph type="sldNum" sz="quarter" idx="12"/>
          </p:nvPr>
        </p:nvSpPr>
        <p:spPr/>
        <p:txBody>
          <a:bodyPr/>
          <a:lstStyle/>
          <a:p>
            <a:fld id="{118726DA-1D60-4547-BDAD-08BAAFBBC718}" type="slidenum">
              <a:rPr lang="en-US" smtClean="0"/>
              <a:t>‹#›</a:t>
            </a:fld>
            <a:endParaRPr lang="en-US"/>
          </a:p>
        </p:txBody>
      </p:sp>
      <p:sp>
        <p:nvSpPr>
          <p:cNvPr id="7" name="Rectangle 6">
            <a:extLst>
              <a:ext uri="{FF2B5EF4-FFF2-40B4-BE49-F238E27FC236}">
                <a16:creationId xmlns:a16="http://schemas.microsoft.com/office/drawing/2014/main" id="{C6567B37-5AE7-BC56-C958-E9F830A52BB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8" name="Rectangle 7">
            <a:extLst>
              <a:ext uri="{FF2B5EF4-FFF2-40B4-BE49-F238E27FC236}">
                <a16:creationId xmlns:a16="http://schemas.microsoft.com/office/drawing/2014/main" id="{085E9ED7-0CA0-A778-9AA2-143188906C97}"/>
              </a:ext>
            </a:extLst>
          </p:cNvPr>
          <p:cNvSpPr/>
          <p:nvPr userDrawn="1"/>
        </p:nvSpPr>
        <p:spPr>
          <a:xfrm>
            <a:off x="7806183" y="1"/>
            <a:ext cx="4385817" cy="159318"/>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9F54A8-4AD0-C201-90DC-7C69CE33B837}"/>
              </a:ext>
            </a:extLst>
          </p:cNvPr>
          <p:cNvSpPr/>
          <p:nvPr userDrawn="1"/>
        </p:nvSpPr>
        <p:spPr>
          <a:xfrm>
            <a:off x="-9770" y="0"/>
            <a:ext cx="4250970" cy="439240"/>
          </a:xfrm>
          <a:prstGeom prst="rect">
            <a:avLst/>
          </a:prstGeom>
          <a:solidFill>
            <a:srgbClr val="C9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598CD9-1310-8EA9-28F9-A3D73F179162}"/>
              </a:ext>
            </a:extLst>
          </p:cNvPr>
          <p:cNvSpPr/>
          <p:nvPr userDrawn="1"/>
        </p:nvSpPr>
        <p:spPr>
          <a:xfrm>
            <a:off x="3073091" y="0"/>
            <a:ext cx="5282582" cy="439240"/>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69">
            <a:extLst>
              <a:ext uri="{FF2B5EF4-FFF2-40B4-BE49-F238E27FC236}">
                <a16:creationId xmlns:a16="http://schemas.microsoft.com/office/drawing/2014/main" id="{50480702-9585-DDCF-2DE2-E4512B43740D}"/>
              </a:ext>
            </a:extLst>
          </p:cNvPr>
          <p:cNvSpPr>
            <a:spLocks/>
          </p:cNvSpPr>
          <p:nvPr userDrawn="1"/>
        </p:nvSpPr>
        <p:spPr bwMode="auto">
          <a:xfrm>
            <a:off x="2119675" y="0"/>
            <a:ext cx="1969082" cy="439249"/>
          </a:xfrm>
          <a:custGeom>
            <a:avLst/>
            <a:gdLst>
              <a:gd name="T0" fmla="*/ 484188 w 1292"/>
              <a:gd name="T1" fmla="*/ 0 h 338"/>
              <a:gd name="T2" fmla="*/ 0 w 1292"/>
              <a:gd name="T3" fmla="*/ 536575 h 338"/>
              <a:gd name="T4" fmla="*/ 1566863 w 1292"/>
              <a:gd name="T5" fmla="*/ 536575 h 338"/>
              <a:gd name="T6" fmla="*/ 2051050 w 1292"/>
              <a:gd name="T7" fmla="*/ 0 h 338"/>
              <a:gd name="T8" fmla="*/ 484188 w 1292"/>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2" h="338">
                <a:moveTo>
                  <a:pt x="305" y="0"/>
                </a:moveTo>
                <a:lnTo>
                  <a:pt x="0" y="338"/>
                </a:lnTo>
                <a:lnTo>
                  <a:pt x="987" y="338"/>
                </a:lnTo>
                <a:lnTo>
                  <a:pt x="1292" y="0"/>
                </a:lnTo>
                <a:lnTo>
                  <a:pt x="305" y="0"/>
                </a:lnTo>
                <a:close/>
              </a:path>
            </a:pathLst>
          </a:custGeom>
          <a:solidFill>
            <a:srgbClr val="949598"/>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69">
            <a:extLst>
              <a:ext uri="{FF2B5EF4-FFF2-40B4-BE49-F238E27FC236}">
                <a16:creationId xmlns:a16="http://schemas.microsoft.com/office/drawing/2014/main" id="{F619245B-6C2C-76A0-E33B-73D3FCBABA0F}"/>
              </a:ext>
            </a:extLst>
          </p:cNvPr>
          <p:cNvSpPr>
            <a:spLocks/>
          </p:cNvSpPr>
          <p:nvPr userDrawn="1"/>
        </p:nvSpPr>
        <p:spPr bwMode="auto">
          <a:xfrm>
            <a:off x="2571234" y="0"/>
            <a:ext cx="1969082" cy="439249"/>
          </a:xfrm>
          <a:custGeom>
            <a:avLst/>
            <a:gdLst>
              <a:gd name="T0" fmla="*/ 484188 w 1292"/>
              <a:gd name="T1" fmla="*/ 0 h 338"/>
              <a:gd name="T2" fmla="*/ 0 w 1292"/>
              <a:gd name="T3" fmla="*/ 536575 h 338"/>
              <a:gd name="T4" fmla="*/ 1566863 w 1292"/>
              <a:gd name="T5" fmla="*/ 536575 h 338"/>
              <a:gd name="T6" fmla="*/ 2051050 w 1292"/>
              <a:gd name="T7" fmla="*/ 0 h 338"/>
              <a:gd name="T8" fmla="*/ 484188 w 1292"/>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2" h="338">
                <a:moveTo>
                  <a:pt x="305" y="0"/>
                </a:moveTo>
                <a:lnTo>
                  <a:pt x="0" y="338"/>
                </a:lnTo>
                <a:lnTo>
                  <a:pt x="987" y="338"/>
                </a:lnTo>
                <a:lnTo>
                  <a:pt x="1292" y="0"/>
                </a:lnTo>
                <a:lnTo>
                  <a:pt x="305" y="0"/>
                </a:lnTo>
                <a:close/>
              </a:path>
            </a:pathLst>
          </a:custGeom>
          <a:solidFill>
            <a:srgbClr val="AFB0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1">
            <a:extLst>
              <a:ext uri="{FF2B5EF4-FFF2-40B4-BE49-F238E27FC236}">
                <a16:creationId xmlns:a16="http://schemas.microsoft.com/office/drawing/2014/main" id="{4802ADB3-ED09-4C88-9B4B-1242E6377991}"/>
              </a:ext>
            </a:extLst>
          </p:cNvPr>
          <p:cNvSpPr>
            <a:spLocks/>
          </p:cNvSpPr>
          <p:nvPr userDrawn="1"/>
        </p:nvSpPr>
        <p:spPr bwMode="auto">
          <a:xfrm>
            <a:off x="3314053" y="0"/>
            <a:ext cx="1585020" cy="439249"/>
          </a:xfrm>
          <a:custGeom>
            <a:avLst/>
            <a:gdLst>
              <a:gd name="T0" fmla="*/ 484188 w 1040"/>
              <a:gd name="T1" fmla="*/ 0 h 338"/>
              <a:gd name="T2" fmla="*/ 0 w 1040"/>
              <a:gd name="T3" fmla="*/ 536575 h 338"/>
              <a:gd name="T4" fmla="*/ 1166813 w 1040"/>
              <a:gd name="T5" fmla="*/ 536575 h 338"/>
              <a:gd name="T6" fmla="*/ 1651000 w 1040"/>
              <a:gd name="T7" fmla="*/ 0 h 338"/>
              <a:gd name="T8" fmla="*/ 484188 w 1040"/>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0" h="338">
                <a:moveTo>
                  <a:pt x="305" y="0"/>
                </a:moveTo>
                <a:lnTo>
                  <a:pt x="0" y="338"/>
                </a:lnTo>
                <a:lnTo>
                  <a:pt x="735" y="338"/>
                </a:lnTo>
                <a:lnTo>
                  <a:pt x="1040" y="0"/>
                </a:lnTo>
                <a:lnTo>
                  <a:pt x="305" y="0"/>
                </a:lnTo>
                <a:close/>
              </a:path>
            </a:pathLst>
          </a:custGeom>
          <a:solidFill>
            <a:srgbClr val="C9C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1">
            <a:extLst>
              <a:ext uri="{FF2B5EF4-FFF2-40B4-BE49-F238E27FC236}">
                <a16:creationId xmlns:a16="http://schemas.microsoft.com/office/drawing/2014/main" id="{F12115AA-4B18-A1CE-56DA-3F4900AA9699}"/>
              </a:ext>
            </a:extLst>
          </p:cNvPr>
          <p:cNvSpPr>
            <a:spLocks/>
          </p:cNvSpPr>
          <p:nvPr userDrawn="1"/>
        </p:nvSpPr>
        <p:spPr bwMode="auto">
          <a:xfrm>
            <a:off x="7700963" y="0"/>
            <a:ext cx="1267869" cy="439249"/>
          </a:xfrm>
          <a:custGeom>
            <a:avLst/>
            <a:gdLst>
              <a:gd name="T0" fmla="*/ 484188 w 1040"/>
              <a:gd name="T1" fmla="*/ 0 h 338"/>
              <a:gd name="T2" fmla="*/ 0 w 1040"/>
              <a:gd name="T3" fmla="*/ 536575 h 338"/>
              <a:gd name="T4" fmla="*/ 1166813 w 1040"/>
              <a:gd name="T5" fmla="*/ 536575 h 338"/>
              <a:gd name="T6" fmla="*/ 1651000 w 1040"/>
              <a:gd name="T7" fmla="*/ 0 h 338"/>
              <a:gd name="T8" fmla="*/ 484188 w 1040"/>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0" h="338">
                <a:moveTo>
                  <a:pt x="305" y="0"/>
                </a:moveTo>
                <a:lnTo>
                  <a:pt x="0" y="338"/>
                </a:lnTo>
                <a:lnTo>
                  <a:pt x="735" y="338"/>
                </a:lnTo>
                <a:lnTo>
                  <a:pt x="1040" y="0"/>
                </a:lnTo>
                <a:lnTo>
                  <a:pt x="305" y="0"/>
                </a:lnTo>
                <a:close/>
              </a:path>
            </a:pathLst>
          </a:custGeom>
          <a:solidFill>
            <a:srgbClr val="E4E5E6"/>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9">
            <a:extLst>
              <a:ext uri="{FF2B5EF4-FFF2-40B4-BE49-F238E27FC236}">
                <a16:creationId xmlns:a16="http://schemas.microsoft.com/office/drawing/2014/main" id="{84E1FFD1-C998-FB3A-9442-8A421ED66502}"/>
              </a:ext>
            </a:extLst>
          </p:cNvPr>
          <p:cNvSpPr>
            <a:spLocks/>
          </p:cNvSpPr>
          <p:nvPr userDrawn="1"/>
        </p:nvSpPr>
        <p:spPr bwMode="auto">
          <a:xfrm>
            <a:off x="2479406" y="6660185"/>
            <a:ext cx="9144000" cy="59554"/>
          </a:xfrm>
          <a:custGeom>
            <a:avLst/>
            <a:gdLst>
              <a:gd name="T0" fmla="*/ 79375 w 2642"/>
              <a:gd name="T1" fmla="*/ 0 h 45"/>
              <a:gd name="T2" fmla="*/ 0 w 2642"/>
              <a:gd name="T3" fmla="*/ 71120 h 45"/>
              <a:gd name="T4" fmla="*/ 4114800 w 2642"/>
              <a:gd name="T5" fmla="*/ 71120 h 45"/>
              <a:gd name="T6" fmla="*/ 4194175 w 2642"/>
              <a:gd name="T7" fmla="*/ 0 h 45"/>
              <a:gd name="T8" fmla="*/ 79375 w 2642"/>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2" h="45">
                <a:moveTo>
                  <a:pt x="50" y="0"/>
                </a:moveTo>
                <a:lnTo>
                  <a:pt x="0" y="45"/>
                </a:lnTo>
                <a:lnTo>
                  <a:pt x="2592" y="45"/>
                </a:lnTo>
                <a:lnTo>
                  <a:pt x="2642" y="0"/>
                </a:lnTo>
                <a:lnTo>
                  <a:pt x="50" y="0"/>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9">
            <a:extLst>
              <a:ext uri="{FF2B5EF4-FFF2-40B4-BE49-F238E27FC236}">
                <a16:creationId xmlns:a16="http://schemas.microsoft.com/office/drawing/2014/main" id="{244EB97D-5D8C-2F51-FEDC-B1E1EB0CAC97}"/>
              </a:ext>
            </a:extLst>
          </p:cNvPr>
          <p:cNvSpPr>
            <a:spLocks/>
          </p:cNvSpPr>
          <p:nvPr userDrawn="1"/>
        </p:nvSpPr>
        <p:spPr bwMode="auto">
          <a:xfrm>
            <a:off x="1249276" y="6660185"/>
            <a:ext cx="3575954" cy="59554"/>
          </a:xfrm>
          <a:custGeom>
            <a:avLst/>
            <a:gdLst>
              <a:gd name="T0" fmla="*/ 79375 w 2642"/>
              <a:gd name="T1" fmla="*/ 0 h 45"/>
              <a:gd name="T2" fmla="*/ 0 w 2642"/>
              <a:gd name="T3" fmla="*/ 71120 h 45"/>
              <a:gd name="T4" fmla="*/ 4114800 w 2642"/>
              <a:gd name="T5" fmla="*/ 71120 h 45"/>
              <a:gd name="T6" fmla="*/ 4194175 w 2642"/>
              <a:gd name="T7" fmla="*/ 0 h 45"/>
              <a:gd name="T8" fmla="*/ 79375 w 2642"/>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2" h="45">
                <a:moveTo>
                  <a:pt x="50" y="0"/>
                </a:moveTo>
                <a:lnTo>
                  <a:pt x="0" y="45"/>
                </a:lnTo>
                <a:lnTo>
                  <a:pt x="2592" y="45"/>
                </a:lnTo>
                <a:lnTo>
                  <a:pt x="2642" y="0"/>
                </a:lnTo>
                <a:lnTo>
                  <a:pt x="50" y="0"/>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8">
            <a:extLst>
              <a:ext uri="{FF2B5EF4-FFF2-40B4-BE49-F238E27FC236}">
                <a16:creationId xmlns:a16="http://schemas.microsoft.com/office/drawing/2014/main" id="{AF433BFD-DA63-F71B-DB6D-CF37BFC68224}"/>
              </a:ext>
            </a:extLst>
          </p:cNvPr>
          <p:cNvSpPr>
            <a:spLocks/>
          </p:cNvSpPr>
          <p:nvPr userDrawn="1"/>
        </p:nvSpPr>
        <p:spPr bwMode="auto">
          <a:xfrm>
            <a:off x="-9770" y="6658831"/>
            <a:ext cx="1241162" cy="60908"/>
          </a:xfrm>
          <a:custGeom>
            <a:avLst/>
            <a:gdLst>
              <a:gd name="T0" fmla="*/ 0 w 917"/>
              <a:gd name="T1" fmla="*/ 0 h 45"/>
              <a:gd name="T2" fmla="*/ 0 w 917"/>
              <a:gd name="T3" fmla="*/ 71120 h 45"/>
              <a:gd name="T4" fmla="*/ 1376062 w 917"/>
              <a:gd name="T5" fmla="*/ 71120 h 45"/>
              <a:gd name="T6" fmla="*/ 1455420 w 917"/>
              <a:gd name="T7" fmla="*/ 0 h 45"/>
              <a:gd name="T8" fmla="*/ 0 w 917"/>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 h="45">
                <a:moveTo>
                  <a:pt x="0" y="0"/>
                </a:moveTo>
                <a:lnTo>
                  <a:pt x="0" y="45"/>
                </a:lnTo>
                <a:lnTo>
                  <a:pt x="867" y="45"/>
                </a:lnTo>
                <a:lnTo>
                  <a:pt x="917"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0AE6AD72-713A-2F93-09BC-579B42442F7C}"/>
              </a:ext>
            </a:extLst>
          </p:cNvPr>
          <p:cNvGrpSpPr/>
          <p:nvPr userDrawn="1"/>
        </p:nvGrpSpPr>
        <p:grpSpPr>
          <a:xfrm>
            <a:off x="10226068" y="5331084"/>
            <a:ext cx="1965932" cy="1552577"/>
            <a:chOff x="9790886" y="4987404"/>
            <a:chExt cx="2401114" cy="1896258"/>
          </a:xfrm>
        </p:grpSpPr>
        <p:sp>
          <p:nvSpPr>
            <p:cNvPr id="19" name="Freeform 78">
              <a:extLst>
                <a:ext uri="{FF2B5EF4-FFF2-40B4-BE49-F238E27FC236}">
                  <a16:creationId xmlns:a16="http://schemas.microsoft.com/office/drawing/2014/main" id="{E21D7237-2AAE-A6EE-EFE0-DEC5896D3394}"/>
                </a:ext>
              </a:extLst>
            </p:cNvPr>
            <p:cNvSpPr>
              <a:spLocks/>
            </p:cNvSpPr>
            <p:nvPr/>
          </p:nvSpPr>
          <p:spPr bwMode="auto">
            <a:xfrm>
              <a:off x="11607287" y="5064554"/>
              <a:ext cx="584713" cy="1819108"/>
            </a:xfrm>
            <a:custGeom>
              <a:avLst/>
              <a:gdLst>
                <a:gd name="T0" fmla="*/ 0 w 432"/>
                <a:gd name="T1" fmla="*/ 0 h 1344"/>
                <a:gd name="T2" fmla="*/ 685800 w 432"/>
                <a:gd name="T3" fmla="*/ 708025 h 1344"/>
                <a:gd name="T4" fmla="*/ 685800 w 432"/>
                <a:gd name="T5" fmla="*/ 2133600 h 1344"/>
                <a:gd name="T6" fmla="*/ 0 w 432"/>
                <a:gd name="T7" fmla="*/ 2133600 h 1344"/>
                <a:gd name="T8" fmla="*/ 0 w 432"/>
                <a:gd name="T9" fmla="*/ 0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1344">
                  <a:moveTo>
                    <a:pt x="0" y="0"/>
                  </a:moveTo>
                  <a:lnTo>
                    <a:pt x="432" y="446"/>
                  </a:lnTo>
                  <a:lnTo>
                    <a:pt x="432" y="1344"/>
                  </a:lnTo>
                  <a:lnTo>
                    <a:pt x="0" y="1344"/>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9AA0FBD0-D513-BD17-F00F-AE12B9A114C2}"/>
                </a:ext>
              </a:extLst>
            </p:cNvPr>
            <p:cNvSpPr>
              <a:spLocks/>
            </p:cNvSpPr>
            <p:nvPr/>
          </p:nvSpPr>
          <p:spPr bwMode="auto">
            <a:xfrm>
              <a:off x="9790886" y="5064554"/>
              <a:ext cx="1816400" cy="1819108"/>
            </a:xfrm>
            <a:custGeom>
              <a:avLst/>
              <a:gdLst>
                <a:gd name="T0" fmla="*/ 0 w 1342"/>
                <a:gd name="T1" fmla="*/ 2133600 h 1344"/>
                <a:gd name="T2" fmla="*/ 2130425 w 1342"/>
                <a:gd name="T3" fmla="*/ 2133600 h 1344"/>
                <a:gd name="T4" fmla="*/ 2130425 w 1342"/>
                <a:gd name="T5" fmla="*/ 0 h 1344"/>
                <a:gd name="T6" fmla="*/ 0 w 1342"/>
                <a:gd name="T7" fmla="*/ 2133600 h 1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2" h="1344">
                  <a:moveTo>
                    <a:pt x="0" y="1344"/>
                  </a:moveTo>
                  <a:lnTo>
                    <a:pt x="1342" y="1344"/>
                  </a:lnTo>
                  <a:lnTo>
                    <a:pt x="1342" y="0"/>
                  </a:lnTo>
                  <a:lnTo>
                    <a:pt x="0" y="134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0">
              <a:extLst>
                <a:ext uri="{FF2B5EF4-FFF2-40B4-BE49-F238E27FC236}">
                  <a16:creationId xmlns:a16="http://schemas.microsoft.com/office/drawing/2014/main" id="{EB95D187-EF52-2425-C79C-B34FA3132756}"/>
                </a:ext>
              </a:extLst>
            </p:cNvPr>
            <p:cNvSpPr>
              <a:spLocks/>
            </p:cNvSpPr>
            <p:nvPr/>
          </p:nvSpPr>
          <p:spPr bwMode="auto">
            <a:xfrm>
              <a:off x="10297096" y="4987404"/>
              <a:ext cx="1894904" cy="1896258"/>
            </a:xfrm>
            <a:custGeom>
              <a:avLst/>
              <a:gdLst>
                <a:gd name="T0" fmla="*/ 2222500 w 1400"/>
                <a:gd name="T1" fmla="*/ 0 h 1401"/>
                <a:gd name="T2" fmla="*/ 2222500 w 1400"/>
                <a:gd name="T3" fmla="*/ 817446 h 1401"/>
                <a:gd name="T4" fmla="*/ 817563 w 1400"/>
                <a:gd name="T5" fmla="*/ 2223770 h 1401"/>
                <a:gd name="T6" fmla="*/ 0 w 1400"/>
                <a:gd name="T7" fmla="*/ 2223770 h 1401"/>
                <a:gd name="T8" fmla="*/ 2222500 w 1400"/>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0" h="1401">
                  <a:moveTo>
                    <a:pt x="1400" y="0"/>
                  </a:moveTo>
                  <a:lnTo>
                    <a:pt x="1400" y="515"/>
                  </a:lnTo>
                  <a:lnTo>
                    <a:pt x="515" y="1401"/>
                  </a:lnTo>
                  <a:lnTo>
                    <a:pt x="0" y="1401"/>
                  </a:lnTo>
                  <a:lnTo>
                    <a:pt x="140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1">
              <a:extLst>
                <a:ext uri="{FF2B5EF4-FFF2-40B4-BE49-F238E27FC236}">
                  <a16:creationId xmlns:a16="http://schemas.microsoft.com/office/drawing/2014/main" id="{3F4C0E04-6E50-1FA3-B5B7-976F6BF6240E}"/>
                </a:ext>
              </a:extLst>
            </p:cNvPr>
            <p:cNvSpPr>
              <a:spLocks/>
            </p:cNvSpPr>
            <p:nvPr/>
          </p:nvSpPr>
          <p:spPr bwMode="auto">
            <a:xfrm>
              <a:off x="10529899" y="6259697"/>
              <a:ext cx="1662101" cy="623965"/>
            </a:xfrm>
            <a:custGeom>
              <a:avLst/>
              <a:gdLst>
                <a:gd name="T0" fmla="*/ 1949450 w 1228"/>
                <a:gd name="T1" fmla="*/ 731520 h 461"/>
                <a:gd name="T2" fmla="*/ 1949450 w 1228"/>
                <a:gd name="T3" fmla="*/ 0 h 461"/>
                <a:gd name="T4" fmla="*/ 701675 w 1228"/>
                <a:gd name="T5" fmla="*/ 0 h 461"/>
                <a:gd name="T6" fmla="*/ 0 w 1228"/>
                <a:gd name="T7" fmla="*/ 731520 h 461"/>
                <a:gd name="T8" fmla="*/ 1949450 w 1228"/>
                <a:gd name="T9" fmla="*/ 731520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8" h="461">
                  <a:moveTo>
                    <a:pt x="1228" y="461"/>
                  </a:moveTo>
                  <a:lnTo>
                    <a:pt x="1228" y="0"/>
                  </a:lnTo>
                  <a:lnTo>
                    <a:pt x="442" y="0"/>
                  </a:lnTo>
                  <a:lnTo>
                    <a:pt x="0" y="461"/>
                  </a:lnTo>
                  <a:lnTo>
                    <a:pt x="1228" y="461"/>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CDC62AFE-03AD-4770-40B6-ED0759CF890B}"/>
              </a:ext>
            </a:extLst>
          </p:cNvPr>
          <p:cNvGrpSpPr>
            <a:grpSpLocks noChangeAspect="1"/>
          </p:cNvGrpSpPr>
          <p:nvPr userDrawn="1"/>
        </p:nvGrpSpPr>
        <p:grpSpPr>
          <a:xfrm>
            <a:off x="8648695" y="220191"/>
            <a:ext cx="3419015" cy="706872"/>
            <a:chOff x="6387065" y="716950"/>
            <a:chExt cx="6828324" cy="1411737"/>
          </a:xfrm>
        </p:grpSpPr>
        <p:pic>
          <p:nvPicPr>
            <p:cNvPr id="24" name="Picture 23">
              <a:extLst>
                <a:ext uri="{FF2B5EF4-FFF2-40B4-BE49-F238E27FC236}">
                  <a16:creationId xmlns:a16="http://schemas.microsoft.com/office/drawing/2014/main" id="{53ABE2F2-6A54-ED08-F7C8-BF4B14045A9F}"/>
                </a:ext>
              </a:extLst>
            </p:cNvPr>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l="32955" t="26594" r="32894" b="39257"/>
            <a:stretch/>
          </p:blipFill>
          <p:spPr>
            <a:xfrm>
              <a:off x="6387065" y="716950"/>
              <a:ext cx="1411735" cy="1411737"/>
            </a:xfrm>
            <a:prstGeom prst="rect">
              <a:avLst/>
            </a:prstGeom>
          </p:spPr>
        </p:pic>
        <p:pic>
          <p:nvPicPr>
            <p:cNvPr id="25" name="Picture 24">
              <a:extLst>
                <a:ext uri="{FF2B5EF4-FFF2-40B4-BE49-F238E27FC236}">
                  <a16:creationId xmlns:a16="http://schemas.microsoft.com/office/drawing/2014/main" id="{D8EDD741-8A0D-3F35-31BE-79DBE5B6960C}"/>
                </a:ext>
              </a:extLst>
            </p:cNvPr>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l="12897" t="64174" r="12545" b="26427"/>
            <a:stretch/>
          </p:blipFill>
          <p:spPr>
            <a:xfrm>
              <a:off x="7880726" y="1105591"/>
              <a:ext cx="5334663" cy="672502"/>
            </a:xfrm>
            <a:prstGeom prst="rect">
              <a:avLst/>
            </a:prstGeom>
          </p:spPr>
        </p:pic>
      </p:grpSp>
    </p:spTree>
    <p:extLst>
      <p:ext uri="{BB962C8B-B14F-4D97-AF65-F5344CB8AC3E}">
        <p14:creationId xmlns:p14="http://schemas.microsoft.com/office/powerpoint/2010/main" val="311800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FA66-2C33-8887-F6F0-7923F0A02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69A90-A8E2-D34B-CFB7-34B7C0E5F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D601F6-8515-77D3-2C6C-4F44C76AFDA3}"/>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5" name="Footer Placeholder 4">
            <a:extLst>
              <a:ext uri="{FF2B5EF4-FFF2-40B4-BE49-F238E27FC236}">
                <a16:creationId xmlns:a16="http://schemas.microsoft.com/office/drawing/2014/main" id="{E1E8518C-D4E7-1A2F-9D34-46E8F66D7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C36A5-E16A-540B-AED0-0E5A19FDC5D8}"/>
              </a:ext>
            </a:extLst>
          </p:cNvPr>
          <p:cNvSpPr>
            <a:spLocks noGrp="1"/>
          </p:cNvSpPr>
          <p:nvPr>
            <p:ph type="sldNum" sz="quarter" idx="12"/>
          </p:nvPr>
        </p:nvSpPr>
        <p:spPr/>
        <p:txBody>
          <a:bodyPr/>
          <a:lstStyle/>
          <a:p>
            <a:fld id="{118726DA-1D60-4547-BDAD-08BAAFBBC718}" type="slidenum">
              <a:rPr lang="en-US" smtClean="0"/>
              <a:t>‹#›</a:t>
            </a:fld>
            <a:endParaRPr lang="en-US"/>
          </a:p>
        </p:txBody>
      </p:sp>
      <p:sp>
        <p:nvSpPr>
          <p:cNvPr id="7" name="Rectangle 6">
            <a:extLst>
              <a:ext uri="{FF2B5EF4-FFF2-40B4-BE49-F238E27FC236}">
                <a16:creationId xmlns:a16="http://schemas.microsoft.com/office/drawing/2014/main" id="{385DB876-69DF-016F-DC3F-5077069F850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6B6014-62BB-D651-2EC0-70F557CE8149}"/>
              </a:ext>
            </a:extLst>
          </p:cNvPr>
          <p:cNvSpPr/>
          <p:nvPr userDrawn="1"/>
        </p:nvSpPr>
        <p:spPr>
          <a:xfrm>
            <a:off x="7806183" y="1"/>
            <a:ext cx="4385817" cy="159318"/>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C737C8F-DEDD-7A50-892E-5EE6F66695F0}"/>
              </a:ext>
            </a:extLst>
          </p:cNvPr>
          <p:cNvSpPr/>
          <p:nvPr userDrawn="1"/>
        </p:nvSpPr>
        <p:spPr>
          <a:xfrm>
            <a:off x="-9770" y="0"/>
            <a:ext cx="4250970" cy="439240"/>
          </a:xfrm>
          <a:prstGeom prst="rect">
            <a:avLst/>
          </a:prstGeom>
          <a:solidFill>
            <a:srgbClr val="C9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4B0C57-9CD5-0A83-5A90-EFFF9E198CB1}"/>
              </a:ext>
            </a:extLst>
          </p:cNvPr>
          <p:cNvSpPr/>
          <p:nvPr userDrawn="1"/>
        </p:nvSpPr>
        <p:spPr>
          <a:xfrm>
            <a:off x="3073091" y="0"/>
            <a:ext cx="5282582" cy="439240"/>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69">
            <a:extLst>
              <a:ext uri="{FF2B5EF4-FFF2-40B4-BE49-F238E27FC236}">
                <a16:creationId xmlns:a16="http://schemas.microsoft.com/office/drawing/2014/main" id="{B7DAF9BA-8296-2BC7-BB34-D049D55668D7}"/>
              </a:ext>
            </a:extLst>
          </p:cNvPr>
          <p:cNvSpPr>
            <a:spLocks/>
          </p:cNvSpPr>
          <p:nvPr userDrawn="1"/>
        </p:nvSpPr>
        <p:spPr bwMode="auto">
          <a:xfrm>
            <a:off x="2119675" y="0"/>
            <a:ext cx="1969082" cy="439249"/>
          </a:xfrm>
          <a:custGeom>
            <a:avLst/>
            <a:gdLst>
              <a:gd name="T0" fmla="*/ 484188 w 1292"/>
              <a:gd name="T1" fmla="*/ 0 h 338"/>
              <a:gd name="T2" fmla="*/ 0 w 1292"/>
              <a:gd name="T3" fmla="*/ 536575 h 338"/>
              <a:gd name="T4" fmla="*/ 1566863 w 1292"/>
              <a:gd name="T5" fmla="*/ 536575 h 338"/>
              <a:gd name="T6" fmla="*/ 2051050 w 1292"/>
              <a:gd name="T7" fmla="*/ 0 h 338"/>
              <a:gd name="T8" fmla="*/ 484188 w 1292"/>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2" h="338">
                <a:moveTo>
                  <a:pt x="305" y="0"/>
                </a:moveTo>
                <a:lnTo>
                  <a:pt x="0" y="338"/>
                </a:lnTo>
                <a:lnTo>
                  <a:pt x="987" y="338"/>
                </a:lnTo>
                <a:lnTo>
                  <a:pt x="1292" y="0"/>
                </a:lnTo>
                <a:lnTo>
                  <a:pt x="305" y="0"/>
                </a:lnTo>
                <a:close/>
              </a:path>
            </a:pathLst>
          </a:custGeom>
          <a:solidFill>
            <a:srgbClr val="949598"/>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69">
            <a:extLst>
              <a:ext uri="{FF2B5EF4-FFF2-40B4-BE49-F238E27FC236}">
                <a16:creationId xmlns:a16="http://schemas.microsoft.com/office/drawing/2014/main" id="{D8140E4A-F472-77DF-3F78-A5CB929C1854}"/>
              </a:ext>
            </a:extLst>
          </p:cNvPr>
          <p:cNvSpPr>
            <a:spLocks/>
          </p:cNvSpPr>
          <p:nvPr userDrawn="1"/>
        </p:nvSpPr>
        <p:spPr bwMode="auto">
          <a:xfrm>
            <a:off x="2571234" y="0"/>
            <a:ext cx="1969082" cy="439249"/>
          </a:xfrm>
          <a:custGeom>
            <a:avLst/>
            <a:gdLst>
              <a:gd name="T0" fmla="*/ 484188 w 1292"/>
              <a:gd name="T1" fmla="*/ 0 h 338"/>
              <a:gd name="T2" fmla="*/ 0 w 1292"/>
              <a:gd name="T3" fmla="*/ 536575 h 338"/>
              <a:gd name="T4" fmla="*/ 1566863 w 1292"/>
              <a:gd name="T5" fmla="*/ 536575 h 338"/>
              <a:gd name="T6" fmla="*/ 2051050 w 1292"/>
              <a:gd name="T7" fmla="*/ 0 h 338"/>
              <a:gd name="T8" fmla="*/ 484188 w 1292"/>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2" h="338">
                <a:moveTo>
                  <a:pt x="305" y="0"/>
                </a:moveTo>
                <a:lnTo>
                  <a:pt x="0" y="338"/>
                </a:lnTo>
                <a:lnTo>
                  <a:pt x="987" y="338"/>
                </a:lnTo>
                <a:lnTo>
                  <a:pt x="1292" y="0"/>
                </a:lnTo>
                <a:lnTo>
                  <a:pt x="305" y="0"/>
                </a:lnTo>
                <a:close/>
              </a:path>
            </a:pathLst>
          </a:custGeom>
          <a:solidFill>
            <a:srgbClr val="AFB0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1">
            <a:extLst>
              <a:ext uri="{FF2B5EF4-FFF2-40B4-BE49-F238E27FC236}">
                <a16:creationId xmlns:a16="http://schemas.microsoft.com/office/drawing/2014/main" id="{A69F15A3-7061-53A3-4832-8FF4C963A041}"/>
              </a:ext>
            </a:extLst>
          </p:cNvPr>
          <p:cNvSpPr>
            <a:spLocks/>
          </p:cNvSpPr>
          <p:nvPr userDrawn="1"/>
        </p:nvSpPr>
        <p:spPr bwMode="auto">
          <a:xfrm>
            <a:off x="3314053" y="0"/>
            <a:ext cx="1585020" cy="439249"/>
          </a:xfrm>
          <a:custGeom>
            <a:avLst/>
            <a:gdLst>
              <a:gd name="T0" fmla="*/ 484188 w 1040"/>
              <a:gd name="T1" fmla="*/ 0 h 338"/>
              <a:gd name="T2" fmla="*/ 0 w 1040"/>
              <a:gd name="T3" fmla="*/ 536575 h 338"/>
              <a:gd name="T4" fmla="*/ 1166813 w 1040"/>
              <a:gd name="T5" fmla="*/ 536575 h 338"/>
              <a:gd name="T6" fmla="*/ 1651000 w 1040"/>
              <a:gd name="T7" fmla="*/ 0 h 338"/>
              <a:gd name="T8" fmla="*/ 484188 w 1040"/>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0" h="338">
                <a:moveTo>
                  <a:pt x="305" y="0"/>
                </a:moveTo>
                <a:lnTo>
                  <a:pt x="0" y="338"/>
                </a:lnTo>
                <a:lnTo>
                  <a:pt x="735" y="338"/>
                </a:lnTo>
                <a:lnTo>
                  <a:pt x="1040" y="0"/>
                </a:lnTo>
                <a:lnTo>
                  <a:pt x="305" y="0"/>
                </a:lnTo>
                <a:close/>
              </a:path>
            </a:pathLst>
          </a:custGeom>
          <a:solidFill>
            <a:srgbClr val="C9C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1">
            <a:extLst>
              <a:ext uri="{FF2B5EF4-FFF2-40B4-BE49-F238E27FC236}">
                <a16:creationId xmlns:a16="http://schemas.microsoft.com/office/drawing/2014/main" id="{6FDB264E-37A8-06F7-073E-4C22C4FEEE25}"/>
              </a:ext>
            </a:extLst>
          </p:cNvPr>
          <p:cNvSpPr>
            <a:spLocks/>
          </p:cNvSpPr>
          <p:nvPr userDrawn="1"/>
        </p:nvSpPr>
        <p:spPr bwMode="auto">
          <a:xfrm>
            <a:off x="7700963" y="0"/>
            <a:ext cx="1267869" cy="439249"/>
          </a:xfrm>
          <a:custGeom>
            <a:avLst/>
            <a:gdLst>
              <a:gd name="T0" fmla="*/ 484188 w 1040"/>
              <a:gd name="T1" fmla="*/ 0 h 338"/>
              <a:gd name="T2" fmla="*/ 0 w 1040"/>
              <a:gd name="T3" fmla="*/ 536575 h 338"/>
              <a:gd name="T4" fmla="*/ 1166813 w 1040"/>
              <a:gd name="T5" fmla="*/ 536575 h 338"/>
              <a:gd name="T6" fmla="*/ 1651000 w 1040"/>
              <a:gd name="T7" fmla="*/ 0 h 338"/>
              <a:gd name="T8" fmla="*/ 484188 w 1040"/>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0" h="338">
                <a:moveTo>
                  <a:pt x="305" y="0"/>
                </a:moveTo>
                <a:lnTo>
                  <a:pt x="0" y="338"/>
                </a:lnTo>
                <a:lnTo>
                  <a:pt x="735" y="338"/>
                </a:lnTo>
                <a:lnTo>
                  <a:pt x="1040" y="0"/>
                </a:lnTo>
                <a:lnTo>
                  <a:pt x="305" y="0"/>
                </a:lnTo>
                <a:close/>
              </a:path>
            </a:pathLst>
          </a:custGeom>
          <a:solidFill>
            <a:srgbClr val="E4E5E6"/>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9">
            <a:extLst>
              <a:ext uri="{FF2B5EF4-FFF2-40B4-BE49-F238E27FC236}">
                <a16:creationId xmlns:a16="http://schemas.microsoft.com/office/drawing/2014/main" id="{7258C828-5340-2831-02BD-C1600F8D3C09}"/>
              </a:ext>
            </a:extLst>
          </p:cNvPr>
          <p:cNvSpPr>
            <a:spLocks/>
          </p:cNvSpPr>
          <p:nvPr userDrawn="1"/>
        </p:nvSpPr>
        <p:spPr bwMode="auto">
          <a:xfrm>
            <a:off x="2479406" y="6660185"/>
            <a:ext cx="9144000" cy="59554"/>
          </a:xfrm>
          <a:custGeom>
            <a:avLst/>
            <a:gdLst>
              <a:gd name="T0" fmla="*/ 79375 w 2642"/>
              <a:gd name="T1" fmla="*/ 0 h 45"/>
              <a:gd name="T2" fmla="*/ 0 w 2642"/>
              <a:gd name="T3" fmla="*/ 71120 h 45"/>
              <a:gd name="T4" fmla="*/ 4114800 w 2642"/>
              <a:gd name="T5" fmla="*/ 71120 h 45"/>
              <a:gd name="T6" fmla="*/ 4194175 w 2642"/>
              <a:gd name="T7" fmla="*/ 0 h 45"/>
              <a:gd name="T8" fmla="*/ 79375 w 2642"/>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2" h="45">
                <a:moveTo>
                  <a:pt x="50" y="0"/>
                </a:moveTo>
                <a:lnTo>
                  <a:pt x="0" y="45"/>
                </a:lnTo>
                <a:lnTo>
                  <a:pt x="2592" y="45"/>
                </a:lnTo>
                <a:lnTo>
                  <a:pt x="2642" y="0"/>
                </a:lnTo>
                <a:lnTo>
                  <a:pt x="50" y="0"/>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9">
            <a:extLst>
              <a:ext uri="{FF2B5EF4-FFF2-40B4-BE49-F238E27FC236}">
                <a16:creationId xmlns:a16="http://schemas.microsoft.com/office/drawing/2014/main" id="{DFEBE673-D3CD-70D1-04B3-6BE960D76927}"/>
              </a:ext>
            </a:extLst>
          </p:cNvPr>
          <p:cNvSpPr>
            <a:spLocks/>
          </p:cNvSpPr>
          <p:nvPr userDrawn="1"/>
        </p:nvSpPr>
        <p:spPr bwMode="auto">
          <a:xfrm>
            <a:off x="1249276" y="6660185"/>
            <a:ext cx="3575954" cy="59554"/>
          </a:xfrm>
          <a:custGeom>
            <a:avLst/>
            <a:gdLst>
              <a:gd name="T0" fmla="*/ 79375 w 2642"/>
              <a:gd name="T1" fmla="*/ 0 h 45"/>
              <a:gd name="T2" fmla="*/ 0 w 2642"/>
              <a:gd name="T3" fmla="*/ 71120 h 45"/>
              <a:gd name="T4" fmla="*/ 4114800 w 2642"/>
              <a:gd name="T5" fmla="*/ 71120 h 45"/>
              <a:gd name="T6" fmla="*/ 4194175 w 2642"/>
              <a:gd name="T7" fmla="*/ 0 h 45"/>
              <a:gd name="T8" fmla="*/ 79375 w 2642"/>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2" h="45">
                <a:moveTo>
                  <a:pt x="50" y="0"/>
                </a:moveTo>
                <a:lnTo>
                  <a:pt x="0" y="45"/>
                </a:lnTo>
                <a:lnTo>
                  <a:pt x="2592" y="45"/>
                </a:lnTo>
                <a:lnTo>
                  <a:pt x="2642" y="0"/>
                </a:lnTo>
                <a:lnTo>
                  <a:pt x="50" y="0"/>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8">
            <a:extLst>
              <a:ext uri="{FF2B5EF4-FFF2-40B4-BE49-F238E27FC236}">
                <a16:creationId xmlns:a16="http://schemas.microsoft.com/office/drawing/2014/main" id="{2921C38B-2956-4019-C2AD-9D670185FDE2}"/>
              </a:ext>
            </a:extLst>
          </p:cNvPr>
          <p:cNvSpPr>
            <a:spLocks/>
          </p:cNvSpPr>
          <p:nvPr userDrawn="1"/>
        </p:nvSpPr>
        <p:spPr bwMode="auto">
          <a:xfrm>
            <a:off x="-9770" y="6658831"/>
            <a:ext cx="1241162" cy="60908"/>
          </a:xfrm>
          <a:custGeom>
            <a:avLst/>
            <a:gdLst>
              <a:gd name="T0" fmla="*/ 0 w 917"/>
              <a:gd name="T1" fmla="*/ 0 h 45"/>
              <a:gd name="T2" fmla="*/ 0 w 917"/>
              <a:gd name="T3" fmla="*/ 71120 h 45"/>
              <a:gd name="T4" fmla="*/ 1376062 w 917"/>
              <a:gd name="T5" fmla="*/ 71120 h 45"/>
              <a:gd name="T6" fmla="*/ 1455420 w 917"/>
              <a:gd name="T7" fmla="*/ 0 h 45"/>
              <a:gd name="T8" fmla="*/ 0 w 917"/>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 h="45">
                <a:moveTo>
                  <a:pt x="0" y="0"/>
                </a:moveTo>
                <a:lnTo>
                  <a:pt x="0" y="45"/>
                </a:lnTo>
                <a:lnTo>
                  <a:pt x="867" y="45"/>
                </a:lnTo>
                <a:lnTo>
                  <a:pt x="917"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63A80F27-0C40-B71B-7A80-1E0E3FFB9872}"/>
              </a:ext>
            </a:extLst>
          </p:cNvPr>
          <p:cNvGrpSpPr/>
          <p:nvPr userDrawn="1"/>
        </p:nvGrpSpPr>
        <p:grpSpPr>
          <a:xfrm>
            <a:off x="10226068" y="5331084"/>
            <a:ext cx="1965932" cy="1552577"/>
            <a:chOff x="9790886" y="4987404"/>
            <a:chExt cx="2401114" cy="1896258"/>
          </a:xfrm>
        </p:grpSpPr>
        <p:sp>
          <p:nvSpPr>
            <p:cNvPr id="19" name="Freeform 78">
              <a:extLst>
                <a:ext uri="{FF2B5EF4-FFF2-40B4-BE49-F238E27FC236}">
                  <a16:creationId xmlns:a16="http://schemas.microsoft.com/office/drawing/2014/main" id="{7CA34CEB-F475-CFD6-F88B-9BF0392C52C0}"/>
                </a:ext>
              </a:extLst>
            </p:cNvPr>
            <p:cNvSpPr>
              <a:spLocks/>
            </p:cNvSpPr>
            <p:nvPr/>
          </p:nvSpPr>
          <p:spPr bwMode="auto">
            <a:xfrm>
              <a:off x="11607287" y="5064554"/>
              <a:ext cx="584713" cy="1819108"/>
            </a:xfrm>
            <a:custGeom>
              <a:avLst/>
              <a:gdLst>
                <a:gd name="T0" fmla="*/ 0 w 432"/>
                <a:gd name="T1" fmla="*/ 0 h 1344"/>
                <a:gd name="T2" fmla="*/ 685800 w 432"/>
                <a:gd name="T3" fmla="*/ 708025 h 1344"/>
                <a:gd name="T4" fmla="*/ 685800 w 432"/>
                <a:gd name="T5" fmla="*/ 2133600 h 1344"/>
                <a:gd name="T6" fmla="*/ 0 w 432"/>
                <a:gd name="T7" fmla="*/ 2133600 h 1344"/>
                <a:gd name="T8" fmla="*/ 0 w 432"/>
                <a:gd name="T9" fmla="*/ 0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1344">
                  <a:moveTo>
                    <a:pt x="0" y="0"/>
                  </a:moveTo>
                  <a:lnTo>
                    <a:pt x="432" y="446"/>
                  </a:lnTo>
                  <a:lnTo>
                    <a:pt x="432" y="1344"/>
                  </a:lnTo>
                  <a:lnTo>
                    <a:pt x="0" y="1344"/>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AB65F4B9-7C66-4F93-CDA8-4D01E889BEA2}"/>
                </a:ext>
              </a:extLst>
            </p:cNvPr>
            <p:cNvSpPr>
              <a:spLocks/>
            </p:cNvSpPr>
            <p:nvPr/>
          </p:nvSpPr>
          <p:spPr bwMode="auto">
            <a:xfrm>
              <a:off x="9790886" y="5064554"/>
              <a:ext cx="1816400" cy="1819108"/>
            </a:xfrm>
            <a:custGeom>
              <a:avLst/>
              <a:gdLst>
                <a:gd name="T0" fmla="*/ 0 w 1342"/>
                <a:gd name="T1" fmla="*/ 2133600 h 1344"/>
                <a:gd name="T2" fmla="*/ 2130425 w 1342"/>
                <a:gd name="T3" fmla="*/ 2133600 h 1344"/>
                <a:gd name="T4" fmla="*/ 2130425 w 1342"/>
                <a:gd name="T5" fmla="*/ 0 h 1344"/>
                <a:gd name="T6" fmla="*/ 0 w 1342"/>
                <a:gd name="T7" fmla="*/ 2133600 h 1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2" h="1344">
                  <a:moveTo>
                    <a:pt x="0" y="1344"/>
                  </a:moveTo>
                  <a:lnTo>
                    <a:pt x="1342" y="1344"/>
                  </a:lnTo>
                  <a:lnTo>
                    <a:pt x="1342" y="0"/>
                  </a:lnTo>
                  <a:lnTo>
                    <a:pt x="0" y="134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0">
              <a:extLst>
                <a:ext uri="{FF2B5EF4-FFF2-40B4-BE49-F238E27FC236}">
                  <a16:creationId xmlns:a16="http://schemas.microsoft.com/office/drawing/2014/main" id="{0EE38DD2-C3CE-340D-E0FE-22975D4F6757}"/>
                </a:ext>
              </a:extLst>
            </p:cNvPr>
            <p:cNvSpPr>
              <a:spLocks/>
            </p:cNvSpPr>
            <p:nvPr/>
          </p:nvSpPr>
          <p:spPr bwMode="auto">
            <a:xfrm>
              <a:off x="10297096" y="4987404"/>
              <a:ext cx="1894904" cy="1896258"/>
            </a:xfrm>
            <a:custGeom>
              <a:avLst/>
              <a:gdLst>
                <a:gd name="T0" fmla="*/ 2222500 w 1400"/>
                <a:gd name="T1" fmla="*/ 0 h 1401"/>
                <a:gd name="T2" fmla="*/ 2222500 w 1400"/>
                <a:gd name="T3" fmla="*/ 817446 h 1401"/>
                <a:gd name="T4" fmla="*/ 817563 w 1400"/>
                <a:gd name="T5" fmla="*/ 2223770 h 1401"/>
                <a:gd name="T6" fmla="*/ 0 w 1400"/>
                <a:gd name="T7" fmla="*/ 2223770 h 1401"/>
                <a:gd name="T8" fmla="*/ 2222500 w 1400"/>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0" h="1401">
                  <a:moveTo>
                    <a:pt x="1400" y="0"/>
                  </a:moveTo>
                  <a:lnTo>
                    <a:pt x="1400" y="515"/>
                  </a:lnTo>
                  <a:lnTo>
                    <a:pt x="515" y="1401"/>
                  </a:lnTo>
                  <a:lnTo>
                    <a:pt x="0" y="1401"/>
                  </a:lnTo>
                  <a:lnTo>
                    <a:pt x="140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1">
              <a:extLst>
                <a:ext uri="{FF2B5EF4-FFF2-40B4-BE49-F238E27FC236}">
                  <a16:creationId xmlns:a16="http://schemas.microsoft.com/office/drawing/2014/main" id="{434A9E68-FEC3-7D9D-7580-C4DCEC078387}"/>
                </a:ext>
              </a:extLst>
            </p:cNvPr>
            <p:cNvSpPr>
              <a:spLocks/>
            </p:cNvSpPr>
            <p:nvPr/>
          </p:nvSpPr>
          <p:spPr bwMode="auto">
            <a:xfrm>
              <a:off x="10529899" y="6259697"/>
              <a:ext cx="1662101" cy="623965"/>
            </a:xfrm>
            <a:custGeom>
              <a:avLst/>
              <a:gdLst>
                <a:gd name="T0" fmla="*/ 1949450 w 1228"/>
                <a:gd name="T1" fmla="*/ 731520 h 461"/>
                <a:gd name="T2" fmla="*/ 1949450 w 1228"/>
                <a:gd name="T3" fmla="*/ 0 h 461"/>
                <a:gd name="T4" fmla="*/ 701675 w 1228"/>
                <a:gd name="T5" fmla="*/ 0 h 461"/>
                <a:gd name="T6" fmla="*/ 0 w 1228"/>
                <a:gd name="T7" fmla="*/ 731520 h 461"/>
                <a:gd name="T8" fmla="*/ 1949450 w 1228"/>
                <a:gd name="T9" fmla="*/ 731520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8" h="461">
                  <a:moveTo>
                    <a:pt x="1228" y="461"/>
                  </a:moveTo>
                  <a:lnTo>
                    <a:pt x="1228" y="0"/>
                  </a:lnTo>
                  <a:lnTo>
                    <a:pt x="442" y="0"/>
                  </a:lnTo>
                  <a:lnTo>
                    <a:pt x="0" y="461"/>
                  </a:lnTo>
                  <a:lnTo>
                    <a:pt x="1228" y="461"/>
                  </a:lnTo>
                  <a:close/>
                </a:path>
              </a:pathLst>
            </a:custGeom>
            <a:solidFill>
              <a:srgbClr val="30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79574D9B-5282-1587-27B7-1F17A8E44833}"/>
              </a:ext>
            </a:extLst>
          </p:cNvPr>
          <p:cNvGrpSpPr>
            <a:grpSpLocks noChangeAspect="1"/>
          </p:cNvGrpSpPr>
          <p:nvPr userDrawn="1"/>
        </p:nvGrpSpPr>
        <p:grpSpPr>
          <a:xfrm>
            <a:off x="8648695" y="220191"/>
            <a:ext cx="3419015" cy="706872"/>
            <a:chOff x="6387065" y="716950"/>
            <a:chExt cx="6828324" cy="1411737"/>
          </a:xfrm>
        </p:grpSpPr>
        <p:pic>
          <p:nvPicPr>
            <p:cNvPr id="24" name="Picture 23">
              <a:extLst>
                <a:ext uri="{FF2B5EF4-FFF2-40B4-BE49-F238E27FC236}">
                  <a16:creationId xmlns:a16="http://schemas.microsoft.com/office/drawing/2014/main" id="{E0BC7643-1312-A4A3-E997-4ED565FD906D}"/>
                </a:ext>
              </a:extLst>
            </p:cNvPr>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l="32955" t="26594" r="32894" b="39257"/>
            <a:stretch/>
          </p:blipFill>
          <p:spPr>
            <a:xfrm>
              <a:off x="6387065" y="716950"/>
              <a:ext cx="1411735" cy="1411737"/>
            </a:xfrm>
            <a:prstGeom prst="rect">
              <a:avLst/>
            </a:prstGeom>
          </p:spPr>
        </p:pic>
        <p:pic>
          <p:nvPicPr>
            <p:cNvPr id="25" name="Picture 24">
              <a:extLst>
                <a:ext uri="{FF2B5EF4-FFF2-40B4-BE49-F238E27FC236}">
                  <a16:creationId xmlns:a16="http://schemas.microsoft.com/office/drawing/2014/main" id="{97305D1C-B8C6-D672-FFAD-341FEBA36849}"/>
                </a:ext>
              </a:extLst>
            </p:cNvPr>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l="12897" t="64174" r="12545" b="26427"/>
            <a:stretch/>
          </p:blipFill>
          <p:spPr>
            <a:xfrm>
              <a:off x="7880726" y="1105591"/>
              <a:ext cx="5334663" cy="672502"/>
            </a:xfrm>
            <a:prstGeom prst="rect">
              <a:avLst/>
            </a:prstGeom>
          </p:spPr>
        </p:pic>
      </p:grpSp>
      <p:pic>
        <p:nvPicPr>
          <p:cNvPr id="26" name="Picture 25">
            <a:extLst>
              <a:ext uri="{FF2B5EF4-FFF2-40B4-BE49-F238E27FC236}">
                <a16:creationId xmlns:a16="http://schemas.microsoft.com/office/drawing/2014/main" id="{96D4A806-2516-415C-8F9E-337E75ACBF6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2955" t="26594" r="32894" b="39257"/>
          <a:stretch/>
        </p:blipFill>
        <p:spPr>
          <a:xfrm>
            <a:off x="4563910" y="1896910"/>
            <a:ext cx="3064181" cy="3064181"/>
          </a:xfrm>
          <a:prstGeom prst="rect">
            <a:avLst/>
          </a:prstGeom>
        </p:spPr>
      </p:pic>
    </p:spTree>
    <p:extLst>
      <p:ext uri="{BB962C8B-B14F-4D97-AF65-F5344CB8AC3E}">
        <p14:creationId xmlns:p14="http://schemas.microsoft.com/office/powerpoint/2010/main" val="234373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3C04-C8F0-10C2-BDE8-5D313964FF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B09EB1-1CAB-53DB-006C-D19DF80F7B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23473C-18C2-2332-7577-69DAAE8DF3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90B9D7-149E-9093-9602-90FC60448EA2}"/>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6" name="Footer Placeholder 5">
            <a:extLst>
              <a:ext uri="{FF2B5EF4-FFF2-40B4-BE49-F238E27FC236}">
                <a16:creationId xmlns:a16="http://schemas.microsoft.com/office/drawing/2014/main" id="{A6ABD6AE-BB13-3F00-CDEA-2670BCE26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65AD2-41CB-434E-E3F8-E0ADE8C9B2EF}"/>
              </a:ext>
            </a:extLst>
          </p:cNvPr>
          <p:cNvSpPr>
            <a:spLocks noGrp="1"/>
          </p:cNvSpPr>
          <p:nvPr>
            <p:ph type="sldNum" sz="quarter" idx="12"/>
          </p:nvPr>
        </p:nvSpPr>
        <p:spPr/>
        <p:txBody>
          <a:bodyPr/>
          <a:lstStyle/>
          <a:p>
            <a:fld id="{118726DA-1D60-4547-BDAD-08BAAFBBC718}" type="slidenum">
              <a:rPr lang="en-US" smtClean="0"/>
              <a:t>‹#›</a:t>
            </a:fld>
            <a:endParaRPr lang="en-US"/>
          </a:p>
        </p:txBody>
      </p:sp>
    </p:spTree>
    <p:extLst>
      <p:ext uri="{BB962C8B-B14F-4D97-AF65-F5344CB8AC3E}">
        <p14:creationId xmlns:p14="http://schemas.microsoft.com/office/powerpoint/2010/main" val="270820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3EB99-CD14-6908-8C04-9B44CDDCB6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ABF4B-7805-9B6D-D33A-99320EF179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B44EBD-D21C-367E-1516-B4C8C31508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D01F4C-A729-FF02-FC9A-56F555310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3A9CB-785F-9775-65EB-19335D0C10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F6C746-6440-03CE-9775-2549429762CD}"/>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8" name="Footer Placeholder 7">
            <a:extLst>
              <a:ext uri="{FF2B5EF4-FFF2-40B4-BE49-F238E27FC236}">
                <a16:creationId xmlns:a16="http://schemas.microsoft.com/office/drawing/2014/main" id="{FE57190D-2DB4-E23E-3392-833463E394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6045CA-24A2-5436-D338-341397E7FA3B}"/>
              </a:ext>
            </a:extLst>
          </p:cNvPr>
          <p:cNvSpPr>
            <a:spLocks noGrp="1"/>
          </p:cNvSpPr>
          <p:nvPr>
            <p:ph type="sldNum" sz="quarter" idx="12"/>
          </p:nvPr>
        </p:nvSpPr>
        <p:spPr/>
        <p:txBody>
          <a:bodyPr/>
          <a:lstStyle/>
          <a:p>
            <a:fld id="{118726DA-1D60-4547-BDAD-08BAAFBBC718}" type="slidenum">
              <a:rPr lang="en-US" smtClean="0"/>
              <a:t>‹#›</a:t>
            </a:fld>
            <a:endParaRPr lang="en-US"/>
          </a:p>
        </p:txBody>
      </p:sp>
    </p:spTree>
    <p:extLst>
      <p:ext uri="{BB962C8B-B14F-4D97-AF65-F5344CB8AC3E}">
        <p14:creationId xmlns:p14="http://schemas.microsoft.com/office/powerpoint/2010/main" val="25678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E26D-FD1D-4B2D-D977-CAA5550C10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A663FD-3D88-7940-CDCE-23A1177B108E}"/>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4" name="Footer Placeholder 3">
            <a:extLst>
              <a:ext uri="{FF2B5EF4-FFF2-40B4-BE49-F238E27FC236}">
                <a16:creationId xmlns:a16="http://schemas.microsoft.com/office/drawing/2014/main" id="{8C477ED3-92DE-9254-0E36-91CC9C0CC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5FD306-4A89-8C02-281B-6E7F7A0B6C44}"/>
              </a:ext>
            </a:extLst>
          </p:cNvPr>
          <p:cNvSpPr>
            <a:spLocks noGrp="1"/>
          </p:cNvSpPr>
          <p:nvPr>
            <p:ph type="sldNum" sz="quarter" idx="12"/>
          </p:nvPr>
        </p:nvSpPr>
        <p:spPr/>
        <p:txBody>
          <a:bodyPr/>
          <a:lstStyle/>
          <a:p>
            <a:fld id="{118726DA-1D60-4547-BDAD-08BAAFBBC718}" type="slidenum">
              <a:rPr lang="en-US" smtClean="0"/>
              <a:t>‹#›</a:t>
            </a:fld>
            <a:endParaRPr lang="en-US"/>
          </a:p>
        </p:txBody>
      </p:sp>
    </p:spTree>
    <p:extLst>
      <p:ext uri="{BB962C8B-B14F-4D97-AF65-F5344CB8AC3E}">
        <p14:creationId xmlns:p14="http://schemas.microsoft.com/office/powerpoint/2010/main" val="86686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CF1BE-F235-4FF1-FF96-CB2288AD0CAD}"/>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3" name="Footer Placeholder 2">
            <a:extLst>
              <a:ext uri="{FF2B5EF4-FFF2-40B4-BE49-F238E27FC236}">
                <a16:creationId xmlns:a16="http://schemas.microsoft.com/office/drawing/2014/main" id="{720CD9A8-B111-B4B7-D3A8-0A389B5158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D79C97-EBED-B1F5-AE6B-AF6CC8B4F942}"/>
              </a:ext>
            </a:extLst>
          </p:cNvPr>
          <p:cNvSpPr>
            <a:spLocks noGrp="1"/>
          </p:cNvSpPr>
          <p:nvPr>
            <p:ph type="sldNum" sz="quarter" idx="12"/>
          </p:nvPr>
        </p:nvSpPr>
        <p:spPr/>
        <p:txBody>
          <a:bodyPr/>
          <a:lstStyle/>
          <a:p>
            <a:fld id="{118726DA-1D60-4547-BDAD-08BAAFBBC718}" type="slidenum">
              <a:rPr lang="en-US" smtClean="0"/>
              <a:t>‹#›</a:t>
            </a:fld>
            <a:endParaRPr lang="en-US"/>
          </a:p>
        </p:txBody>
      </p:sp>
    </p:spTree>
    <p:extLst>
      <p:ext uri="{BB962C8B-B14F-4D97-AF65-F5344CB8AC3E}">
        <p14:creationId xmlns:p14="http://schemas.microsoft.com/office/powerpoint/2010/main" val="126139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39FB-B4EC-F522-6231-D5D46A23D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7EA25-1FAC-0AC6-441B-D2163E7490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0F578-93B3-09CC-093A-D83999380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67984-A981-1379-8CC3-75F116BB380D}"/>
              </a:ext>
            </a:extLst>
          </p:cNvPr>
          <p:cNvSpPr>
            <a:spLocks noGrp="1"/>
          </p:cNvSpPr>
          <p:nvPr>
            <p:ph type="dt" sz="half" idx="10"/>
          </p:nvPr>
        </p:nvSpPr>
        <p:spPr/>
        <p:txBody>
          <a:bodyPr/>
          <a:lstStyle/>
          <a:p>
            <a:fld id="{37C95F7F-E296-42E8-91FA-AE7AB5D09052}" type="datetimeFigureOut">
              <a:rPr lang="en-US" smtClean="0"/>
              <a:t>10/16/2023</a:t>
            </a:fld>
            <a:endParaRPr lang="en-US"/>
          </a:p>
        </p:txBody>
      </p:sp>
      <p:sp>
        <p:nvSpPr>
          <p:cNvPr id="6" name="Footer Placeholder 5">
            <a:extLst>
              <a:ext uri="{FF2B5EF4-FFF2-40B4-BE49-F238E27FC236}">
                <a16:creationId xmlns:a16="http://schemas.microsoft.com/office/drawing/2014/main" id="{3CF34F0E-F604-60C5-2B02-44851EAA6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BCC6D-18D1-C881-50CA-FE14C3AF7869}"/>
              </a:ext>
            </a:extLst>
          </p:cNvPr>
          <p:cNvSpPr>
            <a:spLocks noGrp="1"/>
          </p:cNvSpPr>
          <p:nvPr>
            <p:ph type="sldNum" sz="quarter" idx="12"/>
          </p:nvPr>
        </p:nvSpPr>
        <p:spPr/>
        <p:txBody>
          <a:bodyPr/>
          <a:lstStyle/>
          <a:p>
            <a:fld id="{118726DA-1D60-4547-BDAD-08BAAFBBC718}" type="slidenum">
              <a:rPr lang="en-US" smtClean="0"/>
              <a:t>‹#›</a:t>
            </a:fld>
            <a:endParaRPr lang="en-US"/>
          </a:p>
        </p:txBody>
      </p:sp>
    </p:spTree>
    <p:extLst>
      <p:ext uri="{BB962C8B-B14F-4D97-AF65-F5344CB8AC3E}">
        <p14:creationId xmlns:p14="http://schemas.microsoft.com/office/powerpoint/2010/main" val="153168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FF2123-009B-21E1-CD27-91201FC45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435BEC-5FAD-E6A5-A48F-DDBD009B8B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44D3B-DC5E-892E-E063-49D9F3977A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95F7F-E296-42E8-91FA-AE7AB5D09052}" type="datetimeFigureOut">
              <a:rPr lang="en-US" smtClean="0"/>
              <a:t>10/16/2023</a:t>
            </a:fld>
            <a:endParaRPr lang="en-US"/>
          </a:p>
        </p:txBody>
      </p:sp>
      <p:sp>
        <p:nvSpPr>
          <p:cNvPr id="5" name="Footer Placeholder 4">
            <a:extLst>
              <a:ext uri="{FF2B5EF4-FFF2-40B4-BE49-F238E27FC236}">
                <a16:creationId xmlns:a16="http://schemas.microsoft.com/office/drawing/2014/main" id="{BCB0CA4E-1A27-4DA4-2105-2F2601E23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C1378F-E2DA-20F9-AC79-60A08EB95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726DA-1D60-4547-BDAD-08BAAFBBC718}" type="slidenum">
              <a:rPr lang="en-US" smtClean="0"/>
              <a:t>‹#›</a:t>
            </a:fld>
            <a:endParaRPr lang="en-US"/>
          </a:p>
        </p:txBody>
      </p:sp>
      <p:sp>
        <p:nvSpPr>
          <p:cNvPr id="7" name="MSIPCMContentMarking" descr="{&quot;HashCode&quot;:536009075,&quot;Placement&quot;:&quot;Footer&quot;}">
            <a:extLst>
              <a:ext uri="{FF2B5EF4-FFF2-40B4-BE49-F238E27FC236}">
                <a16:creationId xmlns:a16="http://schemas.microsoft.com/office/drawing/2014/main" id="{EED3F6DC-E260-4561-B861-F967DC5E9926}"/>
              </a:ext>
            </a:extLst>
          </p:cNvPr>
          <p:cNvSpPr txBox="1"/>
          <p:nvPr userDrawn="1"/>
        </p:nvSpPr>
        <p:spPr>
          <a:xfrm>
            <a:off x="0" y="6656457"/>
            <a:ext cx="1343994" cy="153888"/>
          </a:xfrm>
          <a:prstGeom prst="rect">
            <a:avLst/>
          </a:prstGeom>
          <a:noFill/>
        </p:spPr>
        <p:txBody>
          <a:bodyPr vert="horz" wrap="square" lIns="0" tIns="0" rIns="0" bIns="0" rtlCol="0" anchor="ctr" anchorCtr="1">
            <a:spAutoFit/>
          </a:bodyPr>
          <a:lstStyle/>
          <a:p>
            <a:pPr algn="l">
              <a:spcBef>
                <a:spcPts val="0"/>
              </a:spcBef>
              <a:spcAft>
                <a:spcPts val="0"/>
              </a:spcAft>
            </a:pPr>
            <a:endParaRPr lang="en-US" sz="1000">
              <a:solidFill>
                <a:srgbClr val="000000"/>
              </a:solidFill>
              <a:latin typeface="Arial" panose="020B0604020202020204" pitchFamily="34" charset="0"/>
            </a:endParaRPr>
          </a:p>
        </p:txBody>
      </p:sp>
      <p:sp>
        <p:nvSpPr>
          <p:cNvPr id="9" name="MSIPCMContentMarking" descr="{&quot;HashCode&quot;:536009075,&quot;Placement&quot;:&quot;Footer&quot;}">
            <a:extLst>
              <a:ext uri="{FF2B5EF4-FFF2-40B4-BE49-F238E27FC236}">
                <a16:creationId xmlns:a16="http://schemas.microsoft.com/office/drawing/2014/main" id="{757238DE-B79E-476F-970D-75B7EE7C1827}"/>
              </a:ext>
            </a:extLst>
          </p:cNvPr>
          <p:cNvSpPr txBox="1"/>
          <p:nvPr userDrawn="1"/>
        </p:nvSpPr>
        <p:spPr>
          <a:xfrm>
            <a:off x="0" y="6608802"/>
            <a:ext cx="1343994" cy="249198"/>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Arial" panose="020B0604020202020204" pitchFamily="34" charset="0"/>
              </a:rPr>
              <a:t>Non-Business Use</a:t>
            </a:r>
          </a:p>
        </p:txBody>
      </p:sp>
    </p:spTree>
    <p:extLst>
      <p:ext uri="{BB962C8B-B14F-4D97-AF65-F5344CB8AC3E}">
        <p14:creationId xmlns:p14="http://schemas.microsoft.com/office/powerpoint/2010/main" val="3996773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B4991-649C-4C74-B066-1207653C3B45}"/>
              </a:ext>
            </a:extLst>
          </p:cNvPr>
          <p:cNvSpPr txBox="1"/>
          <p:nvPr/>
        </p:nvSpPr>
        <p:spPr>
          <a:xfrm>
            <a:off x="-9770" y="4629749"/>
            <a:ext cx="12192000" cy="954107"/>
          </a:xfrm>
          <a:prstGeom prst="rect">
            <a:avLst/>
          </a:prstGeom>
          <a:noFill/>
        </p:spPr>
        <p:txBody>
          <a:bodyPr wrap="square" rtlCol="0">
            <a:spAutoFit/>
          </a:bodyPr>
          <a:lstStyle/>
          <a:p>
            <a:pPr algn="ctr"/>
            <a:r>
              <a:rPr lang="en-US" sz="2800" dirty="0">
                <a:solidFill>
                  <a:srgbClr val="EB4645"/>
                </a:solidFill>
                <a:latin typeface="+mj-lt"/>
              </a:rPr>
              <a:t>Ted Huck – MATCOR Inc</a:t>
            </a:r>
          </a:p>
          <a:p>
            <a:pPr algn="ctr"/>
            <a:r>
              <a:rPr lang="en-US" sz="2800" dirty="0">
                <a:solidFill>
                  <a:schemeClr val="tx1">
                    <a:lumMod val="75000"/>
                    <a:lumOff val="25000"/>
                  </a:schemeClr>
                </a:solidFill>
                <a:latin typeface="+mj-lt"/>
              </a:rPr>
              <a:t>November 14, 2023</a:t>
            </a:r>
          </a:p>
        </p:txBody>
      </p:sp>
      <p:sp>
        <p:nvSpPr>
          <p:cNvPr id="10" name="TextBox 9">
            <a:extLst>
              <a:ext uri="{FF2B5EF4-FFF2-40B4-BE49-F238E27FC236}">
                <a16:creationId xmlns:a16="http://schemas.microsoft.com/office/drawing/2014/main" id="{DC420B4E-F40A-B4E7-989C-4886AB39BCAE}"/>
              </a:ext>
            </a:extLst>
          </p:cNvPr>
          <p:cNvSpPr txBox="1"/>
          <p:nvPr/>
        </p:nvSpPr>
        <p:spPr>
          <a:xfrm>
            <a:off x="428353" y="2187684"/>
            <a:ext cx="11335295" cy="1349087"/>
          </a:xfrm>
          <a:prstGeom prst="rect">
            <a:avLst/>
          </a:prstGeom>
          <a:noFill/>
        </p:spPr>
        <p:txBody>
          <a:bodyPr wrap="square" rtlCol="0">
            <a:spAutoFit/>
          </a:bodyPr>
          <a:lstStyle/>
          <a:p>
            <a:pPr algn="ctr">
              <a:lnSpc>
                <a:spcPts val="4880"/>
              </a:lnSpc>
              <a:spcBef>
                <a:spcPct val="0"/>
              </a:spcBef>
              <a:defRPr/>
            </a:pPr>
            <a:r>
              <a:rPr lang="en-US" sz="4400" dirty="0"/>
              <a:t>Linear Anode for Pipeline Rehabilitation </a:t>
            </a:r>
            <a:br>
              <a:rPr lang="en-US" sz="4400" dirty="0"/>
            </a:br>
            <a:r>
              <a:rPr lang="en-US" sz="4400" dirty="0"/>
              <a:t>Thirty Years Later</a:t>
            </a:r>
            <a:endParaRPr lang="en-US" sz="4400" dirty="0">
              <a:solidFill>
                <a:srgbClr val="444545"/>
              </a:solidFill>
              <a:latin typeface="+mj-lt"/>
              <a:ea typeface="+mj-ea"/>
              <a:cs typeface="+mj-cs"/>
            </a:endParaRPr>
          </a:p>
        </p:txBody>
      </p:sp>
    </p:spTree>
    <p:extLst>
      <p:ext uri="{BB962C8B-B14F-4D97-AF65-F5344CB8AC3E}">
        <p14:creationId xmlns:p14="http://schemas.microsoft.com/office/powerpoint/2010/main" val="2893409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71231" cy="1325563"/>
          </a:xfrm>
        </p:spPr>
        <p:txBody>
          <a:bodyPr/>
          <a:lstStyle/>
          <a:p>
            <a:r>
              <a:rPr lang="en-US" sz="4000" b="1" dirty="0">
                <a:solidFill>
                  <a:srgbClr val="8A2A2B"/>
                </a:solidFill>
              </a:rPr>
              <a:t>Value of separating the header cable and anode cable</a:t>
            </a:r>
          </a:p>
        </p:txBody>
      </p:sp>
      <p:sp>
        <p:nvSpPr>
          <p:cNvPr id="4" name="Freeform 27"/>
          <p:cNvSpPr/>
          <p:nvPr/>
        </p:nvSpPr>
        <p:spPr>
          <a:xfrm>
            <a:off x="2259457" y="4931347"/>
            <a:ext cx="7419975" cy="146050"/>
          </a:xfrm>
          <a:custGeom>
            <a:avLst/>
            <a:gdLst>
              <a:gd name="connsiteX0" fmla="*/ 0 w 7419703"/>
              <a:gd name="connsiteY0" fmla="*/ 78377 h 145868"/>
              <a:gd name="connsiteX1" fmla="*/ 470263 w 7419703"/>
              <a:gd name="connsiteY1" fmla="*/ 130629 h 145868"/>
              <a:gd name="connsiteX2" fmla="*/ 1031966 w 7419703"/>
              <a:gd name="connsiteY2" fmla="*/ 65314 h 145868"/>
              <a:gd name="connsiteX3" fmla="*/ 1554480 w 7419703"/>
              <a:gd name="connsiteY3" fmla="*/ 143691 h 145868"/>
              <a:gd name="connsiteX4" fmla="*/ 2103120 w 7419703"/>
              <a:gd name="connsiteY4" fmla="*/ 52251 h 145868"/>
              <a:gd name="connsiteX5" fmla="*/ 2573383 w 7419703"/>
              <a:gd name="connsiteY5" fmla="*/ 130629 h 145868"/>
              <a:gd name="connsiteX6" fmla="*/ 3069772 w 7419703"/>
              <a:gd name="connsiteY6" fmla="*/ 52251 h 145868"/>
              <a:gd name="connsiteX7" fmla="*/ 3579223 w 7419703"/>
              <a:gd name="connsiteY7" fmla="*/ 117566 h 145868"/>
              <a:gd name="connsiteX8" fmla="*/ 4114800 w 7419703"/>
              <a:gd name="connsiteY8" fmla="*/ 39189 h 145868"/>
              <a:gd name="connsiteX9" fmla="*/ 4715692 w 7419703"/>
              <a:gd name="connsiteY9" fmla="*/ 117566 h 145868"/>
              <a:gd name="connsiteX10" fmla="*/ 5290458 w 7419703"/>
              <a:gd name="connsiteY10" fmla="*/ 39189 h 145868"/>
              <a:gd name="connsiteX11" fmla="*/ 5839098 w 7419703"/>
              <a:gd name="connsiteY11" fmla="*/ 117566 h 145868"/>
              <a:gd name="connsiteX12" fmla="*/ 6348549 w 7419703"/>
              <a:gd name="connsiteY12" fmla="*/ 39189 h 145868"/>
              <a:gd name="connsiteX13" fmla="*/ 6936378 w 7419703"/>
              <a:gd name="connsiteY13" fmla="*/ 104503 h 145868"/>
              <a:gd name="connsiteX14" fmla="*/ 7419703 w 7419703"/>
              <a:gd name="connsiteY14" fmla="*/ 39189 h 145868"/>
              <a:gd name="connsiteX15" fmla="*/ 7419703 w 7419703"/>
              <a:gd name="connsiteY15" fmla="*/ 39189 h 145868"/>
              <a:gd name="connsiteX16" fmla="*/ 7419703 w 7419703"/>
              <a:gd name="connsiteY16" fmla="*/ 0 h 145868"/>
              <a:gd name="connsiteX17" fmla="*/ 7419703 w 7419703"/>
              <a:gd name="connsiteY17" fmla="*/ 0 h 145868"/>
              <a:gd name="connsiteX18" fmla="*/ 7419703 w 7419703"/>
              <a:gd name="connsiteY18" fmla="*/ 0 h 14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19703" h="145868">
                <a:moveTo>
                  <a:pt x="0" y="78377"/>
                </a:moveTo>
                <a:cubicBezTo>
                  <a:pt x="149134" y="105591"/>
                  <a:pt x="298269" y="132806"/>
                  <a:pt x="470263" y="130629"/>
                </a:cubicBezTo>
                <a:cubicBezTo>
                  <a:pt x="642257" y="128452"/>
                  <a:pt x="851263" y="63137"/>
                  <a:pt x="1031966" y="65314"/>
                </a:cubicBezTo>
                <a:cubicBezTo>
                  <a:pt x="1212669" y="67491"/>
                  <a:pt x="1375954" y="145868"/>
                  <a:pt x="1554480" y="143691"/>
                </a:cubicBezTo>
                <a:cubicBezTo>
                  <a:pt x="1733006" y="141514"/>
                  <a:pt x="1933303" y="54428"/>
                  <a:pt x="2103120" y="52251"/>
                </a:cubicBezTo>
                <a:cubicBezTo>
                  <a:pt x="2272937" y="50074"/>
                  <a:pt x="2412274" y="130629"/>
                  <a:pt x="2573383" y="130629"/>
                </a:cubicBezTo>
                <a:cubicBezTo>
                  <a:pt x="2734492" y="130629"/>
                  <a:pt x="2902132" y="54428"/>
                  <a:pt x="3069772" y="52251"/>
                </a:cubicBezTo>
                <a:cubicBezTo>
                  <a:pt x="3237412" y="50074"/>
                  <a:pt x="3405052" y="119743"/>
                  <a:pt x="3579223" y="117566"/>
                </a:cubicBezTo>
                <a:cubicBezTo>
                  <a:pt x="3753394" y="115389"/>
                  <a:pt x="3925389" y="39189"/>
                  <a:pt x="4114800" y="39189"/>
                </a:cubicBezTo>
                <a:cubicBezTo>
                  <a:pt x="4304211" y="39189"/>
                  <a:pt x="4519749" y="117566"/>
                  <a:pt x="4715692" y="117566"/>
                </a:cubicBezTo>
                <a:cubicBezTo>
                  <a:pt x="4911635" y="117566"/>
                  <a:pt x="5103224" y="39189"/>
                  <a:pt x="5290458" y="39189"/>
                </a:cubicBezTo>
                <a:cubicBezTo>
                  <a:pt x="5477692" y="39189"/>
                  <a:pt x="5662750" y="117566"/>
                  <a:pt x="5839098" y="117566"/>
                </a:cubicBezTo>
                <a:cubicBezTo>
                  <a:pt x="6015446" y="117566"/>
                  <a:pt x="6165669" y="41366"/>
                  <a:pt x="6348549" y="39189"/>
                </a:cubicBezTo>
                <a:cubicBezTo>
                  <a:pt x="6531429" y="37012"/>
                  <a:pt x="6757852" y="104503"/>
                  <a:pt x="6936378" y="104503"/>
                </a:cubicBezTo>
                <a:cubicBezTo>
                  <a:pt x="7114904" y="104503"/>
                  <a:pt x="7419703" y="39189"/>
                  <a:pt x="7419703" y="39189"/>
                </a:cubicBezTo>
                <a:lnTo>
                  <a:pt x="7419703" y="39189"/>
                </a:lnTo>
                <a:lnTo>
                  <a:pt x="7419703" y="0"/>
                </a:lnTo>
                <a:lnTo>
                  <a:pt x="7419703" y="0"/>
                </a:lnTo>
                <a:lnTo>
                  <a:pt x="7419703" y="0"/>
                </a:ln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 name="Can 6"/>
          <p:cNvSpPr/>
          <p:nvPr/>
        </p:nvSpPr>
        <p:spPr>
          <a:xfrm rot="5400000">
            <a:off x="5704332" y="-1156716"/>
            <a:ext cx="685800" cy="7924800"/>
          </a:xfrm>
          <a:prstGeom prst="can">
            <a:avLst/>
          </a:prstGeom>
          <a:solidFill>
            <a:schemeClr val="tx1">
              <a:lumMod val="65000"/>
              <a:lumOff val="3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Can 4"/>
          <p:cNvSpPr/>
          <p:nvPr/>
        </p:nvSpPr>
        <p:spPr>
          <a:xfrm rot="5400000">
            <a:off x="5932932" y="-1156716"/>
            <a:ext cx="228600" cy="7924800"/>
          </a:xfrm>
          <a:prstGeom prst="ca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Can 5"/>
          <p:cNvSpPr/>
          <p:nvPr/>
        </p:nvSpPr>
        <p:spPr>
          <a:xfrm rot="5400000">
            <a:off x="10009632" y="2691384"/>
            <a:ext cx="76200" cy="228600"/>
          </a:xfrm>
          <a:prstGeom prst="can">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rapezoid 8"/>
          <p:cNvSpPr/>
          <p:nvPr/>
        </p:nvSpPr>
        <p:spPr>
          <a:xfrm>
            <a:off x="7723632" y="2691384"/>
            <a:ext cx="76200" cy="228600"/>
          </a:xfrm>
          <a:prstGeom prst="trapezoid">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sp>
        <p:nvSpPr>
          <p:cNvPr id="10" name="Trapezoid 9"/>
          <p:cNvSpPr/>
          <p:nvPr/>
        </p:nvSpPr>
        <p:spPr>
          <a:xfrm>
            <a:off x="2694432" y="2691384"/>
            <a:ext cx="76200" cy="228600"/>
          </a:xfrm>
          <a:prstGeom prst="trapezoid">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sp>
        <p:nvSpPr>
          <p:cNvPr id="11" name="Can 10"/>
          <p:cNvSpPr/>
          <p:nvPr/>
        </p:nvSpPr>
        <p:spPr>
          <a:xfrm rot="5400000">
            <a:off x="1932432" y="2691384"/>
            <a:ext cx="76200" cy="228600"/>
          </a:xfrm>
          <a:prstGeom prst="can">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Can 11"/>
          <p:cNvSpPr/>
          <p:nvPr/>
        </p:nvSpPr>
        <p:spPr>
          <a:xfrm rot="5400000">
            <a:off x="5704332" y="900684"/>
            <a:ext cx="685800" cy="7924800"/>
          </a:xfrm>
          <a:prstGeom prst="can">
            <a:avLst/>
          </a:prstGeom>
          <a:solidFill>
            <a:schemeClr val="tx1">
              <a:lumMod val="65000"/>
              <a:lumOff val="3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3" name="Straight Connector 12"/>
          <p:cNvCxnSpPr/>
          <p:nvPr/>
        </p:nvCxnSpPr>
        <p:spPr>
          <a:xfrm>
            <a:off x="1780032" y="4901184"/>
            <a:ext cx="8534400" cy="1588"/>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161032" y="4931347"/>
            <a:ext cx="241300" cy="9842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15" name="Oval 14"/>
          <p:cNvSpPr/>
          <p:nvPr/>
        </p:nvSpPr>
        <p:spPr>
          <a:xfrm>
            <a:off x="3151632" y="4901184"/>
            <a:ext cx="2286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16" name="Oval 15"/>
          <p:cNvSpPr/>
          <p:nvPr/>
        </p:nvSpPr>
        <p:spPr>
          <a:xfrm>
            <a:off x="4218432" y="4901184"/>
            <a:ext cx="2286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17" name="Oval 16"/>
          <p:cNvSpPr/>
          <p:nvPr/>
        </p:nvSpPr>
        <p:spPr>
          <a:xfrm>
            <a:off x="5209032" y="4901184"/>
            <a:ext cx="2286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18" name="Oval 17"/>
          <p:cNvSpPr/>
          <p:nvPr/>
        </p:nvSpPr>
        <p:spPr>
          <a:xfrm>
            <a:off x="6275832" y="4901184"/>
            <a:ext cx="2286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19" name="Oval 18"/>
          <p:cNvSpPr/>
          <p:nvPr/>
        </p:nvSpPr>
        <p:spPr>
          <a:xfrm>
            <a:off x="7418832" y="4901184"/>
            <a:ext cx="2286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20" name="Oval 19"/>
          <p:cNvSpPr/>
          <p:nvPr/>
        </p:nvSpPr>
        <p:spPr>
          <a:xfrm>
            <a:off x="8485632" y="4901184"/>
            <a:ext cx="2286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21" name="Oval 20"/>
          <p:cNvSpPr/>
          <p:nvPr/>
        </p:nvSpPr>
        <p:spPr>
          <a:xfrm>
            <a:off x="9552432" y="4901184"/>
            <a:ext cx="2286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22" name="Trapezoid 21"/>
          <p:cNvSpPr/>
          <p:nvPr/>
        </p:nvSpPr>
        <p:spPr>
          <a:xfrm>
            <a:off x="2618232" y="4977384"/>
            <a:ext cx="228600" cy="169863"/>
          </a:xfrm>
          <a:prstGeom prst="trapezoid">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sp>
        <p:nvSpPr>
          <p:cNvPr id="23" name="Trapezoid 22"/>
          <p:cNvSpPr/>
          <p:nvPr/>
        </p:nvSpPr>
        <p:spPr>
          <a:xfrm>
            <a:off x="7952232" y="4977384"/>
            <a:ext cx="233363" cy="98425"/>
          </a:xfrm>
          <a:prstGeom prst="trapezoid">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cxnSp>
        <p:nvCxnSpPr>
          <p:cNvPr id="24" name="Straight Arrow Connector 23"/>
          <p:cNvCxnSpPr/>
          <p:nvPr/>
        </p:nvCxnSpPr>
        <p:spPr>
          <a:xfrm rot="10800000">
            <a:off x="8830120" y="2815209"/>
            <a:ext cx="639762" cy="1588"/>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19770" y="2802509"/>
            <a:ext cx="400050" cy="7938"/>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2029269" y="3204148"/>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2257869" y="3204148"/>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9034907" y="4901184"/>
            <a:ext cx="639763" cy="1588"/>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097532" y="4901184"/>
            <a:ext cx="401638" cy="7938"/>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7744269" y="3204148"/>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7972869" y="3204148"/>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8201469" y="32041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30069" y="32041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8658669" y="32041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8887269" y="32041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9115869" y="32041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9344469" y="32041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21054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23340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7912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0198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32484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34770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37056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39342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1628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43914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46200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48486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0772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53058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55344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57630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59916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62202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64488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66774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69060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71346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73632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75918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80490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82776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85062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87348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89634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9192069" y="5337747"/>
            <a:ext cx="417513" cy="158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FE35D6-4EDB-9A92-7818-511C11ACDA3C}"/>
              </a:ext>
            </a:extLst>
          </p:cNvPr>
          <p:cNvSpPr txBox="1"/>
          <p:nvPr/>
        </p:nvSpPr>
        <p:spPr>
          <a:xfrm flipH="1">
            <a:off x="2732532" y="1993439"/>
            <a:ext cx="5319090" cy="369332"/>
          </a:xfrm>
          <a:prstGeom prst="rect">
            <a:avLst/>
          </a:prstGeom>
          <a:noFill/>
        </p:spPr>
        <p:txBody>
          <a:bodyPr wrap="square" rtlCol="0">
            <a:spAutoFit/>
          </a:bodyPr>
          <a:lstStyle/>
          <a:p>
            <a:r>
              <a:rPr lang="en-US" dirty="0">
                <a:solidFill>
                  <a:srgbClr val="8A2A2B"/>
                </a:solidFill>
              </a:rPr>
              <a:t>Polymeric Anode with two anode/conductor breaks </a:t>
            </a:r>
          </a:p>
        </p:txBody>
      </p:sp>
      <p:sp>
        <p:nvSpPr>
          <p:cNvPr id="68" name="TextBox 67">
            <a:extLst>
              <a:ext uri="{FF2B5EF4-FFF2-40B4-BE49-F238E27FC236}">
                <a16:creationId xmlns:a16="http://schemas.microsoft.com/office/drawing/2014/main" id="{CD6F4BE0-EF14-B6F9-F939-AF2B6E5619C3}"/>
              </a:ext>
            </a:extLst>
          </p:cNvPr>
          <p:cNvSpPr txBox="1"/>
          <p:nvPr/>
        </p:nvSpPr>
        <p:spPr>
          <a:xfrm flipH="1">
            <a:off x="2778087" y="4070403"/>
            <a:ext cx="5319090" cy="369332"/>
          </a:xfrm>
          <a:prstGeom prst="rect">
            <a:avLst/>
          </a:prstGeom>
          <a:noFill/>
        </p:spPr>
        <p:txBody>
          <a:bodyPr wrap="square" rtlCol="0">
            <a:spAutoFit/>
          </a:bodyPr>
          <a:lstStyle/>
          <a:p>
            <a:r>
              <a:rPr lang="en-US" dirty="0">
                <a:solidFill>
                  <a:srgbClr val="8A2A2B"/>
                </a:solidFill>
              </a:rPr>
              <a:t>Linear Anode with two anode wire breaks </a:t>
            </a:r>
          </a:p>
        </p:txBody>
      </p:sp>
    </p:spTree>
    <p:extLst>
      <p:ext uri="{BB962C8B-B14F-4D97-AF65-F5344CB8AC3E}">
        <p14:creationId xmlns:p14="http://schemas.microsoft.com/office/powerpoint/2010/main" val="211096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2A2B"/>
                </a:solidFill>
              </a:rPr>
              <a:t>Linear Anode Applications</a:t>
            </a:r>
          </a:p>
        </p:txBody>
      </p:sp>
      <p:sp>
        <p:nvSpPr>
          <p:cNvPr id="3" name="Content Placeholder 2"/>
          <p:cNvSpPr>
            <a:spLocks noGrp="1"/>
          </p:cNvSpPr>
          <p:nvPr>
            <p:ph idx="1"/>
          </p:nvPr>
        </p:nvSpPr>
        <p:spPr/>
        <p:txBody>
          <a:bodyPr>
            <a:normAutofit/>
          </a:bodyPr>
          <a:lstStyle/>
          <a:p>
            <a:r>
              <a:rPr lang="en-US" dirty="0"/>
              <a:t>AST Tanks</a:t>
            </a:r>
          </a:p>
          <a:p>
            <a:r>
              <a:rPr lang="en-US" dirty="0"/>
              <a:t>Pipeline Rehabilitation as alternate to Recoat</a:t>
            </a:r>
          </a:p>
          <a:p>
            <a:r>
              <a:rPr lang="en-US" dirty="0"/>
              <a:t>New Plant Piping Systems</a:t>
            </a:r>
          </a:p>
          <a:p>
            <a:r>
              <a:rPr lang="en-US" dirty="0"/>
              <a:t>Spot Remediation</a:t>
            </a:r>
          </a:p>
          <a:p>
            <a:r>
              <a:rPr lang="en-US" dirty="0"/>
              <a:t>Marine Applications</a:t>
            </a:r>
          </a:p>
          <a:p>
            <a:r>
              <a:rPr lang="en-US" dirty="0"/>
              <a:t>Internal Pipeline Applications</a:t>
            </a:r>
          </a:p>
        </p:txBody>
      </p:sp>
    </p:spTree>
    <p:extLst>
      <p:ext uri="{BB962C8B-B14F-4D97-AF65-F5344CB8AC3E}">
        <p14:creationId xmlns:p14="http://schemas.microsoft.com/office/powerpoint/2010/main" val="220619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solidFill>
                  <a:srgbClr val="8A2A2B"/>
                </a:solidFill>
              </a:rPr>
              <a:t>Key Differences 1</a:t>
            </a:r>
            <a:r>
              <a:rPr lang="en-US" sz="4000" b="1" baseline="30000" dirty="0">
                <a:solidFill>
                  <a:srgbClr val="8A2A2B"/>
                </a:solidFill>
              </a:rPr>
              <a:t>st</a:t>
            </a:r>
            <a:r>
              <a:rPr lang="en-US" sz="4000" b="1" dirty="0">
                <a:solidFill>
                  <a:srgbClr val="8A2A2B"/>
                </a:solidFill>
              </a:rPr>
              <a:t> and 2</a:t>
            </a:r>
            <a:r>
              <a:rPr lang="en-US" sz="4000" b="1" baseline="30000" dirty="0">
                <a:solidFill>
                  <a:srgbClr val="8A2A2B"/>
                </a:solidFill>
              </a:rPr>
              <a:t>nd</a:t>
            </a:r>
            <a:r>
              <a:rPr lang="en-US" sz="4000" b="1" dirty="0">
                <a:solidFill>
                  <a:srgbClr val="8A2A2B"/>
                </a:solidFill>
              </a:rPr>
              <a:t> Generation</a:t>
            </a:r>
          </a:p>
        </p:txBody>
      </p:sp>
      <p:sp>
        <p:nvSpPr>
          <p:cNvPr id="6" name="Content Placeholder 5"/>
          <p:cNvSpPr>
            <a:spLocks noGrp="1"/>
          </p:cNvSpPr>
          <p:nvPr>
            <p:ph idx="1"/>
          </p:nvPr>
        </p:nvSpPr>
        <p:spPr>
          <a:xfrm>
            <a:off x="862766" y="2084388"/>
            <a:ext cx="4595191" cy="3679825"/>
          </a:xfrm>
        </p:spPr>
        <p:txBody>
          <a:bodyPr>
            <a:normAutofit/>
          </a:bodyPr>
          <a:lstStyle/>
          <a:p>
            <a:r>
              <a:rPr lang="en-US" sz="2400" dirty="0"/>
              <a:t>MMO ideal anode vs less than ideal plastic anode</a:t>
            </a:r>
          </a:p>
          <a:p>
            <a:r>
              <a:rPr lang="en-US" sz="2400" dirty="0"/>
              <a:t>MMO can be operated at a wide range of outputs, polymeric max is limited to 50 mA/m</a:t>
            </a:r>
          </a:p>
          <a:p>
            <a:r>
              <a:rPr lang="en-US" sz="2400" dirty="0"/>
              <a:t>Polymeric subject to cracking and premature failure of copper core</a:t>
            </a:r>
          </a:p>
          <a:p>
            <a:r>
              <a:rPr lang="en-US" sz="2400" dirty="0"/>
              <a:t>MMO is more tolerant to localized current discharge spikes</a:t>
            </a:r>
          </a:p>
        </p:txBody>
      </p:sp>
      <p:sp>
        <p:nvSpPr>
          <p:cNvPr id="5" name="Text Placeholder 4"/>
          <p:cNvSpPr>
            <a:spLocks noGrp="1"/>
          </p:cNvSpPr>
          <p:nvPr>
            <p:ph type="body" idx="4294967295"/>
          </p:nvPr>
        </p:nvSpPr>
        <p:spPr>
          <a:xfrm>
            <a:off x="908314" y="1483519"/>
            <a:ext cx="4156075" cy="549275"/>
          </a:xfrm>
        </p:spPr>
        <p:txBody>
          <a:bodyPr vert="horz" lIns="91440" tIns="45720" rIns="91440" bIns="45720" rtlCol="0">
            <a:noAutofit/>
          </a:bodyPr>
          <a:lstStyle/>
          <a:p>
            <a:pPr marL="0" indent="0">
              <a:buNone/>
            </a:pPr>
            <a:r>
              <a:rPr lang="en-US" u="sng" dirty="0"/>
              <a:t>Anode Differences</a:t>
            </a:r>
          </a:p>
        </p:txBody>
      </p:sp>
      <p:sp>
        <p:nvSpPr>
          <p:cNvPr id="7" name="Text Placeholder 6"/>
          <p:cNvSpPr>
            <a:spLocks noGrp="1"/>
          </p:cNvSpPr>
          <p:nvPr>
            <p:ph type="body" sz="quarter" idx="4294967295"/>
          </p:nvPr>
        </p:nvSpPr>
        <p:spPr>
          <a:xfrm>
            <a:off x="6577847" y="1449388"/>
            <a:ext cx="3162300" cy="679450"/>
          </a:xfrm>
        </p:spPr>
        <p:txBody>
          <a:bodyPr vert="horz" lIns="91440" tIns="45720" rIns="91440" bIns="45720" rtlCol="0">
            <a:noAutofit/>
          </a:bodyPr>
          <a:lstStyle/>
          <a:p>
            <a:pPr marL="0" indent="0">
              <a:buNone/>
            </a:pPr>
            <a:r>
              <a:rPr lang="en-US" u="sng" dirty="0"/>
              <a:t>Cable Differences</a:t>
            </a:r>
          </a:p>
        </p:txBody>
      </p:sp>
      <p:sp>
        <p:nvSpPr>
          <p:cNvPr id="8" name="Content Placeholder 7"/>
          <p:cNvSpPr>
            <a:spLocks noGrp="1"/>
          </p:cNvSpPr>
          <p:nvPr>
            <p:ph sz="quarter" idx="4294967295"/>
          </p:nvPr>
        </p:nvSpPr>
        <p:spPr>
          <a:xfrm>
            <a:off x="6577847" y="2089599"/>
            <a:ext cx="4751387" cy="3679825"/>
          </a:xfrm>
        </p:spPr>
        <p:txBody>
          <a:bodyPr>
            <a:normAutofit/>
          </a:bodyPr>
          <a:lstStyle/>
          <a:p>
            <a:r>
              <a:rPr lang="en-US" sz="2400" dirty="0"/>
              <a:t>Polymeric anode has an integral conductor – weak design susceptible to failure and voltage drop</a:t>
            </a:r>
          </a:p>
          <a:p>
            <a:r>
              <a:rPr lang="en-US" sz="2400" dirty="0"/>
              <a:t>Independent header cable allows for redundancy and reduced voltage drop</a:t>
            </a:r>
          </a:p>
          <a:p>
            <a:r>
              <a:rPr lang="en-US" sz="2400" dirty="0"/>
              <a:t>Independent header cable can be sized for greater current outputs</a:t>
            </a:r>
          </a:p>
        </p:txBody>
      </p:sp>
      <p:cxnSp>
        <p:nvCxnSpPr>
          <p:cNvPr id="10" name="Straight Connector 9">
            <a:extLst>
              <a:ext uri="{FF2B5EF4-FFF2-40B4-BE49-F238E27FC236}">
                <a16:creationId xmlns:a16="http://schemas.microsoft.com/office/drawing/2014/main" id="{666899DC-44D9-4C5F-9608-11A334342966}"/>
              </a:ext>
            </a:extLst>
          </p:cNvPr>
          <p:cNvCxnSpPr>
            <a:cxnSpLocks/>
          </p:cNvCxnSpPr>
          <p:nvPr/>
        </p:nvCxnSpPr>
        <p:spPr>
          <a:xfrm>
            <a:off x="5872185" y="1915266"/>
            <a:ext cx="0" cy="401806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635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362B68-8274-CE4F-E605-0DD6995B0EFF}"/>
              </a:ext>
            </a:extLst>
          </p:cNvPr>
          <p:cNvSpPr>
            <a:spLocks noGrp="1"/>
          </p:cNvSpPr>
          <p:nvPr>
            <p:ph type="title"/>
          </p:nvPr>
        </p:nvSpPr>
        <p:spPr/>
        <p:txBody>
          <a:bodyPr vert="horz" lIns="91440" tIns="45720" rIns="91440" bIns="45720" rtlCol="0" anchor="ctr">
            <a:normAutofit/>
          </a:bodyPr>
          <a:lstStyle/>
          <a:p>
            <a:r>
              <a:rPr lang="en-US" sz="4000" b="1" dirty="0">
                <a:solidFill>
                  <a:srgbClr val="8A2A2B"/>
                </a:solidFill>
              </a:rPr>
              <a:t>Pipeline Rehabilitation Application</a:t>
            </a:r>
          </a:p>
        </p:txBody>
      </p:sp>
      <p:sp>
        <p:nvSpPr>
          <p:cNvPr id="5" name="Content Placeholder 4">
            <a:extLst>
              <a:ext uri="{FF2B5EF4-FFF2-40B4-BE49-F238E27FC236}">
                <a16:creationId xmlns:a16="http://schemas.microsoft.com/office/drawing/2014/main" id="{773D6691-65AB-0B44-5FB9-A835927F9A89}"/>
              </a:ext>
            </a:extLst>
          </p:cNvPr>
          <p:cNvSpPr>
            <a:spLocks noGrp="1"/>
          </p:cNvSpPr>
          <p:nvPr>
            <p:ph idx="1"/>
          </p:nvPr>
        </p:nvSpPr>
        <p:spPr>
          <a:xfrm>
            <a:off x="523295" y="1595536"/>
            <a:ext cx="4952739" cy="4351338"/>
          </a:xfrm>
        </p:spPr>
        <p:txBody>
          <a:bodyPr>
            <a:normAutofit/>
          </a:bodyPr>
          <a:lstStyle/>
          <a:p>
            <a:r>
              <a:rPr lang="en-US" dirty="0"/>
              <a:t>Widely used asphaltic and coal tar enamel (CTE) coatings were the technology of choice for pipelines constructed during the industrial modernization period from the 1950s into the 1970s before being replaced by early FBE coatings.</a:t>
            </a:r>
          </a:p>
        </p:txBody>
      </p:sp>
      <p:pic>
        <p:nvPicPr>
          <p:cNvPr id="6" name="Picture 4" descr="100_1117">
            <a:extLst>
              <a:ext uri="{FF2B5EF4-FFF2-40B4-BE49-F238E27FC236}">
                <a16:creationId xmlns:a16="http://schemas.microsoft.com/office/drawing/2014/main" id="{79FCC162-39D1-C544-29A1-E5798513AC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408043"/>
            <a:ext cx="5572704" cy="444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0594F32-DF45-9A4B-99DB-305ABB3D75A3}"/>
              </a:ext>
            </a:extLst>
          </p:cNvPr>
          <p:cNvSpPr txBox="1"/>
          <p:nvPr/>
        </p:nvSpPr>
        <p:spPr>
          <a:xfrm flipH="1">
            <a:off x="6034710" y="5946874"/>
            <a:ext cx="5319090" cy="369332"/>
          </a:xfrm>
          <a:prstGeom prst="rect">
            <a:avLst/>
          </a:prstGeom>
          <a:noFill/>
        </p:spPr>
        <p:txBody>
          <a:bodyPr wrap="square" rtlCol="0">
            <a:spAutoFit/>
          </a:bodyPr>
          <a:lstStyle/>
          <a:p>
            <a:r>
              <a:rPr lang="en-US" dirty="0">
                <a:solidFill>
                  <a:srgbClr val="8A2A2B"/>
                </a:solidFill>
              </a:rPr>
              <a:t>CTE Coating failure near CP Station</a:t>
            </a:r>
          </a:p>
        </p:txBody>
      </p:sp>
    </p:spTree>
    <p:extLst>
      <p:ext uri="{BB962C8B-B14F-4D97-AF65-F5344CB8AC3E}">
        <p14:creationId xmlns:p14="http://schemas.microsoft.com/office/powerpoint/2010/main" val="364720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vert="horz" lIns="91440" tIns="45720" rIns="91440" bIns="45720" rtlCol="0" anchor="ctr">
            <a:normAutofit/>
          </a:bodyPr>
          <a:lstStyle/>
          <a:p>
            <a:r>
              <a:rPr lang="en-US" altLang="en-US" sz="4000" b="1">
                <a:solidFill>
                  <a:srgbClr val="8A2A2B"/>
                </a:solidFill>
              </a:rPr>
              <a:t>Pipeline Rehabilitation</a:t>
            </a:r>
          </a:p>
        </p:txBody>
      </p:sp>
      <p:sp>
        <p:nvSpPr>
          <p:cNvPr id="32771" name="Rectangle 3"/>
          <p:cNvSpPr>
            <a:spLocks noGrp="1" noChangeArrowheads="1"/>
          </p:cNvSpPr>
          <p:nvPr>
            <p:ph idx="1"/>
          </p:nvPr>
        </p:nvSpPr>
        <p:spPr>
          <a:xfrm>
            <a:off x="838200" y="1825625"/>
            <a:ext cx="5483087" cy="4351338"/>
          </a:xfrm>
        </p:spPr>
        <p:txBody>
          <a:bodyPr/>
          <a:lstStyle/>
          <a:p>
            <a:r>
              <a:rPr lang="en-US" altLang="en-US" sz="2600" dirty="0"/>
              <a:t>Linear Anodes can be used for older pipelines instead of recoating</a:t>
            </a:r>
          </a:p>
          <a:p>
            <a:pPr lvl="1"/>
            <a:r>
              <a:rPr lang="en-US" altLang="en-US" sz="2600" dirty="0">
                <a:ea typeface="Arial" panose="020B0604020202020204" pitchFamily="34" charset="0"/>
              </a:rPr>
              <a:t>In older pipelines with coal tar, asphaltic or early epoxy type coatings that are failing in lieu of recoating the pipeline. </a:t>
            </a:r>
          </a:p>
          <a:p>
            <a:pPr lvl="1"/>
            <a:r>
              <a:rPr lang="en-US" altLang="en-US" sz="2600" dirty="0">
                <a:ea typeface="Arial" panose="020B0604020202020204" pitchFamily="34" charset="0"/>
              </a:rPr>
              <a:t>Cannot be used where the coating system shields the pipe (tape coats, PE liners, </a:t>
            </a:r>
            <a:r>
              <a:rPr lang="en-US" altLang="en-US" sz="2600" dirty="0" err="1">
                <a:ea typeface="Arial" panose="020B0604020202020204" pitchFamily="34" charset="0"/>
              </a:rPr>
              <a:t>etc</a:t>
            </a:r>
            <a:r>
              <a:rPr lang="en-US" altLang="en-US" sz="2600" dirty="0">
                <a:ea typeface="Arial" panose="020B0604020202020204" pitchFamily="34" charset="0"/>
              </a:rPr>
              <a:t>…)</a:t>
            </a:r>
          </a:p>
          <a:p>
            <a:pPr lvl="1">
              <a:buFontTx/>
              <a:buNone/>
            </a:pPr>
            <a:endParaRPr lang="en-US" altLang="en-US" sz="2600" dirty="0">
              <a:ea typeface="Arial" panose="020B0604020202020204" pitchFamily="34" charset="0"/>
            </a:endParaRPr>
          </a:p>
        </p:txBody>
      </p:sp>
      <p:pic>
        <p:nvPicPr>
          <p:cNvPr id="2" name="Picture 4" descr="100_1118">
            <a:extLst>
              <a:ext uri="{FF2B5EF4-FFF2-40B4-BE49-F238E27FC236}">
                <a16:creationId xmlns:a16="http://schemas.microsoft.com/office/drawing/2014/main" id="{FCEA0D32-89D1-3D94-61FB-50EF59CF4FA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8365" y="1825625"/>
            <a:ext cx="5033548" cy="377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2940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365125"/>
            <a:ext cx="7391398" cy="1325563"/>
          </a:xfrm>
        </p:spPr>
        <p:txBody>
          <a:bodyPr vert="horz" lIns="91440" tIns="45720" rIns="91440" bIns="45720" rtlCol="0" anchor="ctr">
            <a:normAutofit/>
          </a:bodyPr>
          <a:lstStyle/>
          <a:p>
            <a:r>
              <a:rPr lang="en-US" altLang="en-US" sz="4000" b="1" dirty="0">
                <a:solidFill>
                  <a:srgbClr val="8A2A2B"/>
                </a:solidFill>
              </a:rPr>
              <a:t>Linear Anode an alternative to recoating for older lines</a:t>
            </a:r>
          </a:p>
        </p:txBody>
      </p:sp>
      <p:grpSp>
        <p:nvGrpSpPr>
          <p:cNvPr id="4" name="Group 3">
            <a:extLst>
              <a:ext uri="{FF2B5EF4-FFF2-40B4-BE49-F238E27FC236}">
                <a16:creationId xmlns:a16="http://schemas.microsoft.com/office/drawing/2014/main" id="{64605006-978E-426E-A556-FAD5626A1A26}"/>
              </a:ext>
            </a:extLst>
          </p:cNvPr>
          <p:cNvGrpSpPr/>
          <p:nvPr/>
        </p:nvGrpSpPr>
        <p:grpSpPr>
          <a:xfrm>
            <a:off x="1000538" y="2369034"/>
            <a:ext cx="5935664" cy="2417762"/>
            <a:chOff x="2895600" y="3005139"/>
            <a:chExt cx="5935664" cy="2417762"/>
          </a:xfrm>
        </p:grpSpPr>
        <p:grpSp>
          <p:nvGrpSpPr>
            <p:cNvPr id="33795" name="Group 17"/>
            <p:cNvGrpSpPr>
              <a:grpSpLocks/>
            </p:cNvGrpSpPr>
            <p:nvPr/>
          </p:nvGrpSpPr>
          <p:grpSpPr bwMode="auto">
            <a:xfrm>
              <a:off x="3217864" y="4905376"/>
              <a:ext cx="5284787" cy="517525"/>
              <a:chOff x="2416" y="2144"/>
              <a:chExt cx="3329" cy="326"/>
            </a:xfrm>
          </p:grpSpPr>
          <p:sp>
            <p:nvSpPr>
              <p:cNvPr id="33826" name="Freeform 18"/>
              <p:cNvSpPr>
                <a:spLocks/>
              </p:cNvSpPr>
              <p:nvPr/>
            </p:nvSpPr>
            <p:spPr bwMode="auto">
              <a:xfrm>
                <a:off x="2416" y="2144"/>
                <a:ext cx="28" cy="156"/>
              </a:xfrm>
              <a:custGeom>
                <a:avLst/>
                <a:gdLst>
                  <a:gd name="T0" fmla="*/ 28 w 28"/>
                  <a:gd name="T1" fmla="*/ 156 h 156"/>
                  <a:gd name="T2" fmla="*/ 0 w 28"/>
                  <a:gd name="T3" fmla="*/ 84 h 156"/>
                  <a:gd name="T4" fmla="*/ 28 w 28"/>
                  <a:gd name="T5" fmla="*/ 0 h 156"/>
                  <a:gd name="T6" fmla="*/ 0 60000 65536"/>
                  <a:gd name="T7" fmla="*/ 0 60000 65536"/>
                  <a:gd name="T8" fmla="*/ 0 60000 65536"/>
                  <a:gd name="T9" fmla="*/ 0 w 28"/>
                  <a:gd name="T10" fmla="*/ 0 h 156"/>
                  <a:gd name="T11" fmla="*/ 28 w 28"/>
                  <a:gd name="T12" fmla="*/ 156 h 156"/>
                </a:gdLst>
                <a:ahLst/>
                <a:cxnLst>
                  <a:cxn ang="T6">
                    <a:pos x="T0" y="T1"/>
                  </a:cxn>
                  <a:cxn ang="T7">
                    <a:pos x="T2" y="T3"/>
                  </a:cxn>
                  <a:cxn ang="T8">
                    <a:pos x="T4" y="T5"/>
                  </a:cxn>
                </a:cxnLst>
                <a:rect l="T9" t="T10" r="T11" b="T12"/>
                <a:pathLst>
                  <a:path w="28" h="156">
                    <a:moveTo>
                      <a:pt x="28" y="156"/>
                    </a:moveTo>
                    <a:cubicBezTo>
                      <a:pt x="23" y="144"/>
                      <a:pt x="0" y="110"/>
                      <a:pt x="0" y="84"/>
                    </a:cubicBezTo>
                    <a:cubicBezTo>
                      <a:pt x="0" y="58"/>
                      <a:pt x="22" y="17"/>
                      <a:pt x="28" y="0"/>
                    </a:cubicBezTo>
                  </a:path>
                </a:pathLst>
              </a:cu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3827" name="Rectangle 19"/>
              <p:cNvSpPr>
                <a:spLocks noChangeArrowheads="1"/>
              </p:cNvSpPr>
              <p:nvPr/>
            </p:nvSpPr>
            <p:spPr bwMode="auto">
              <a:xfrm>
                <a:off x="2442" y="2149"/>
                <a:ext cx="3272" cy="320"/>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2"/>
                    </a:solidFill>
                    <a:latin typeface="Lucida Grande" pitchFamily="-8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2"/>
                    </a:solidFill>
                    <a:latin typeface="Lucida Grande" pitchFamily="-8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2"/>
                    </a:solidFill>
                    <a:latin typeface="Lucida Grande" pitchFamily="-8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useBgFill="1">
            <p:nvSpPr>
              <p:cNvPr id="33828" name="Freeform 20"/>
              <p:cNvSpPr>
                <a:spLocks/>
              </p:cNvSpPr>
              <p:nvPr/>
            </p:nvSpPr>
            <p:spPr bwMode="auto">
              <a:xfrm>
                <a:off x="2442" y="2298"/>
                <a:ext cx="32" cy="168"/>
              </a:xfrm>
              <a:custGeom>
                <a:avLst/>
                <a:gdLst>
                  <a:gd name="T0" fmla="*/ 0 w 32"/>
                  <a:gd name="T1" fmla="*/ 0 h 168"/>
                  <a:gd name="T2" fmla="*/ 32 w 32"/>
                  <a:gd name="T3" fmla="*/ 76 h 168"/>
                  <a:gd name="T4" fmla="*/ 0 w 32"/>
                  <a:gd name="T5" fmla="*/ 168 h 168"/>
                  <a:gd name="T6" fmla="*/ 0 60000 65536"/>
                  <a:gd name="T7" fmla="*/ 0 60000 65536"/>
                  <a:gd name="T8" fmla="*/ 0 60000 65536"/>
                  <a:gd name="T9" fmla="*/ 0 w 32"/>
                  <a:gd name="T10" fmla="*/ 0 h 168"/>
                  <a:gd name="T11" fmla="*/ 32 w 32"/>
                  <a:gd name="T12" fmla="*/ 168 h 168"/>
                </a:gdLst>
                <a:ahLst/>
                <a:cxnLst>
                  <a:cxn ang="T6">
                    <a:pos x="T0" y="T1"/>
                  </a:cxn>
                  <a:cxn ang="T7">
                    <a:pos x="T2" y="T3"/>
                  </a:cxn>
                  <a:cxn ang="T8">
                    <a:pos x="T4" y="T5"/>
                  </a:cxn>
                </a:cxnLst>
                <a:rect l="T9" t="T10" r="T11" b="T12"/>
                <a:pathLst>
                  <a:path w="32" h="168">
                    <a:moveTo>
                      <a:pt x="0" y="0"/>
                    </a:moveTo>
                    <a:cubicBezTo>
                      <a:pt x="5" y="13"/>
                      <a:pt x="32" y="48"/>
                      <a:pt x="32" y="76"/>
                    </a:cubicBezTo>
                    <a:cubicBezTo>
                      <a:pt x="32" y="104"/>
                      <a:pt x="7" y="149"/>
                      <a:pt x="0" y="168"/>
                    </a:cubicBezTo>
                  </a:path>
                </a:pathLst>
              </a:cu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useBgFill="1">
            <p:nvSpPr>
              <p:cNvPr id="33829" name="Freeform 21"/>
              <p:cNvSpPr>
                <a:spLocks/>
              </p:cNvSpPr>
              <p:nvPr/>
            </p:nvSpPr>
            <p:spPr bwMode="auto">
              <a:xfrm>
                <a:off x="5687" y="2146"/>
                <a:ext cx="28" cy="156"/>
              </a:xfrm>
              <a:custGeom>
                <a:avLst/>
                <a:gdLst>
                  <a:gd name="T0" fmla="*/ 28 w 28"/>
                  <a:gd name="T1" fmla="*/ 156 h 156"/>
                  <a:gd name="T2" fmla="*/ 0 w 28"/>
                  <a:gd name="T3" fmla="*/ 84 h 156"/>
                  <a:gd name="T4" fmla="*/ 28 w 28"/>
                  <a:gd name="T5" fmla="*/ 0 h 156"/>
                  <a:gd name="T6" fmla="*/ 0 60000 65536"/>
                  <a:gd name="T7" fmla="*/ 0 60000 65536"/>
                  <a:gd name="T8" fmla="*/ 0 60000 65536"/>
                  <a:gd name="T9" fmla="*/ 0 w 28"/>
                  <a:gd name="T10" fmla="*/ 0 h 156"/>
                  <a:gd name="T11" fmla="*/ 28 w 28"/>
                  <a:gd name="T12" fmla="*/ 156 h 156"/>
                </a:gdLst>
                <a:ahLst/>
                <a:cxnLst>
                  <a:cxn ang="T6">
                    <a:pos x="T0" y="T1"/>
                  </a:cxn>
                  <a:cxn ang="T7">
                    <a:pos x="T2" y="T3"/>
                  </a:cxn>
                  <a:cxn ang="T8">
                    <a:pos x="T4" y="T5"/>
                  </a:cxn>
                </a:cxnLst>
                <a:rect l="T9" t="T10" r="T11" b="T12"/>
                <a:pathLst>
                  <a:path w="28" h="156">
                    <a:moveTo>
                      <a:pt x="28" y="156"/>
                    </a:moveTo>
                    <a:cubicBezTo>
                      <a:pt x="23" y="144"/>
                      <a:pt x="0" y="110"/>
                      <a:pt x="0" y="84"/>
                    </a:cubicBezTo>
                    <a:cubicBezTo>
                      <a:pt x="0" y="58"/>
                      <a:pt x="22" y="17"/>
                      <a:pt x="28" y="0"/>
                    </a:cubicBezTo>
                  </a:path>
                </a:pathLst>
              </a:cu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3830" name="Freeform 22"/>
              <p:cNvSpPr>
                <a:spLocks/>
              </p:cNvSpPr>
              <p:nvPr/>
            </p:nvSpPr>
            <p:spPr bwMode="auto">
              <a:xfrm>
                <a:off x="5713" y="2302"/>
                <a:ext cx="32" cy="168"/>
              </a:xfrm>
              <a:custGeom>
                <a:avLst/>
                <a:gdLst>
                  <a:gd name="T0" fmla="*/ 0 w 32"/>
                  <a:gd name="T1" fmla="*/ 0 h 168"/>
                  <a:gd name="T2" fmla="*/ 32 w 32"/>
                  <a:gd name="T3" fmla="*/ 76 h 168"/>
                  <a:gd name="T4" fmla="*/ 0 w 32"/>
                  <a:gd name="T5" fmla="*/ 168 h 168"/>
                  <a:gd name="T6" fmla="*/ 0 60000 65536"/>
                  <a:gd name="T7" fmla="*/ 0 60000 65536"/>
                  <a:gd name="T8" fmla="*/ 0 60000 65536"/>
                  <a:gd name="T9" fmla="*/ 0 w 32"/>
                  <a:gd name="T10" fmla="*/ 0 h 168"/>
                  <a:gd name="T11" fmla="*/ 32 w 32"/>
                  <a:gd name="T12" fmla="*/ 168 h 168"/>
                </a:gdLst>
                <a:ahLst/>
                <a:cxnLst>
                  <a:cxn ang="T6">
                    <a:pos x="T0" y="T1"/>
                  </a:cxn>
                  <a:cxn ang="T7">
                    <a:pos x="T2" y="T3"/>
                  </a:cxn>
                  <a:cxn ang="T8">
                    <a:pos x="T4" y="T5"/>
                  </a:cxn>
                </a:cxnLst>
                <a:rect l="T9" t="T10" r="T11" b="T12"/>
                <a:pathLst>
                  <a:path w="32" h="168">
                    <a:moveTo>
                      <a:pt x="0" y="0"/>
                    </a:moveTo>
                    <a:cubicBezTo>
                      <a:pt x="5" y="13"/>
                      <a:pt x="32" y="48"/>
                      <a:pt x="32" y="76"/>
                    </a:cubicBezTo>
                    <a:cubicBezTo>
                      <a:pt x="32" y="104"/>
                      <a:pt x="7" y="149"/>
                      <a:pt x="0" y="168"/>
                    </a:cubicBezTo>
                  </a:path>
                </a:pathLst>
              </a:cu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33796" name="Group 23"/>
            <p:cNvGrpSpPr>
              <a:grpSpLocks/>
            </p:cNvGrpSpPr>
            <p:nvPr/>
          </p:nvGrpSpPr>
          <p:grpSpPr bwMode="auto">
            <a:xfrm>
              <a:off x="3011489" y="3590926"/>
              <a:ext cx="5819775" cy="493713"/>
              <a:chOff x="2158" y="2057"/>
              <a:chExt cx="3666" cy="311"/>
            </a:xfrm>
          </p:grpSpPr>
          <p:sp>
            <p:nvSpPr>
              <p:cNvPr id="33824" name="AutoShape 24"/>
              <p:cNvSpPr>
                <a:spLocks noChangeArrowheads="1"/>
              </p:cNvSpPr>
              <p:nvPr/>
            </p:nvSpPr>
            <p:spPr bwMode="auto">
              <a:xfrm>
                <a:off x="2158" y="2066"/>
                <a:ext cx="3657" cy="302"/>
              </a:xfrm>
              <a:prstGeom prst="cube">
                <a:avLst>
                  <a:gd name="adj" fmla="val 83801"/>
                </a:avLst>
              </a:prstGeom>
              <a:solidFill>
                <a:srgbClr val="33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2"/>
                    </a:solidFill>
                    <a:latin typeface="Lucida Grande" pitchFamily="-8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2"/>
                    </a:solidFill>
                    <a:latin typeface="Lucida Grande" pitchFamily="-8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2"/>
                    </a:solidFill>
                    <a:latin typeface="Lucida Grande" pitchFamily="-8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3825" name="AutoShape 25"/>
              <p:cNvSpPr>
                <a:spLocks noChangeArrowheads="1"/>
              </p:cNvSpPr>
              <p:nvPr/>
            </p:nvSpPr>
            <p:spPr bwMode="auto">
              <a:xfrm>
                <a:off x="2158" y="2057"/>
                <a:ext cx="3666" cy="265"/>
              </a:xfrm>
              <a:prstGeom prst="parallelogram">
                <a:avLst>
                  <a:gd name="adj" fmla="val 103370"/>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2"/>
                    </a:solidFill>
                    <a:latin typeface="Lucida Grande" pitchFamily="-8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2"/>
                    </a:solidFill>
                    <a:latin typeface="Lucida Grande" pitchFamily="-8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2"/>
                    </a:solidFill>
                    <a:latin typeface="Lucida Grande" pitchFamily="-8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sp>
          <p:nvSpPr>
            <p:cNvPr id="33797" name="Rectangle 26"/>
            <p:cNvSpPr>
              <a:spLocks noChangeArrowheads="1"/>
            </p:cNvSpPr>
            <p:nvPr/>
          </p:nvSpPr>
          <p:spPr bwMode="auto">
            <a:xfrm>
              <a:off x="3257551" y="4641850"/>
              <a:ext cx="1249363" cy="88900"/>
            </a:xfrm>
            <a:prstGeom prst="rect">
              <a:avLst/>
            </a:prstGeom>
            <a:solidFill>
              <a:srgbClr val="00CCFF"/>
            </a:solidFill>
            <a:ln w="12700">
              <a:solidFill>
                <a:srgbClr val="000000"/>
              </a:solidFill>
              <a:miter lim="800000"/>
              <a:headEnd/>
              <a:tailEnd/>
            </a:ln>
          </p:spPr>
          <p:txBody>
            <a:bodyPr wrap="none" anchor="ctr"/>
            <a:lstStyle>
              <a:lvl1pPr>
                <a:spcBef>
                  <a:spcPct val="20000"/>
                </a:spcBef>
                <a:buChar char="•"/>
                <a:defRPr sz="3200">
                  <a:solidFill>
                    <a:schemeClr val="tx2"/>
                  </a:solidFill>
                  <a:latin typeface="Lucida Grande" pitchFamily="-8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2"/>
                  </a:solidFill>
                  <a:latin typeface="Lucida Grande" pitchFamily="-8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2"/>
                  </a:solidFill>
                  <a:latin typeface="Lucida Grande" pitchFamily="-8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3798" name="Rectangle 27"/>
            <p:cNvSpPr>
              <a:spLocks noChangeArrowheads="1"/>
            </p:cNvSpPr>
            <p:nvPr/>
          </p:nvSpPr>
          <p:spPr bwMode="auto">
            <a:xfrm>
              <a:off x="4616451" y="4641850"/>
              <a:ext cx="1249363" cy="88900"/>
            </a:xfrm>
            <a:prstGeom prst="rect">
              <a:avLst/>
            </a:prstGeom>
            <a:solidFill>
              <a:srgbClr val="33CCCC"/>
            </a:solidFill>
            <a:ln w="12700">
              <a:solidFill>
                <a:srgbClr val="000000"/>
              </a:solidFill>
              <a:miter lim="800000"/>
              <a:headEnd/>
              <a:tailEnd/>
            </a:ln>
          </p:spPr>
          <p:txBody>
            <a:bodyPr wrap="none" anchor="ctr"/>
            <a:lstStyle>
              <a:lvl1pPr>
                <a:spcBef>
                  <a:spcPct val="20000"/>
                </a:spcBef>
                <a:buChar char="•"/>
                <a:defRPr sz="3200">
                  <a:solidFill>
                    <a:schemeClr val="tx2"/>
                  </a:solidFill>
                  <a:latin typeface="Lucida Grande" pitchFamily="-8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2"/>
                  </a:solidFill>
                  <a:latin typeface="Lucida Grande" pitchFamily="-8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2"/>
                  </a:solidFill>
                  <a:latin typeface="Lucida Grande" pitchFamily="-8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3799" name="Rectangle 28"/>
            <p:cNvSpPr>
              <a:spLocks noChangeArrowheads="1"/>
            </p:cNvSpPr>
            <p:nvPr/>
          </p:nvSpPr>
          <p:spPr bwMode="auto">
            <a:xfrm>
              <a:off x="5988051" y="4641850"/>
              <a:ext cx="1249363" cy="88900"/>
            </a:xfrm>
            <a:prstGeom prst="rect">
              <a:avLst/>
            </a:prstGeom>
            <a:solidFill>
              <a:srgbClr val="33CCCC"/>
            </a:solidFill>
            <a:ln w="12700">
              <a:solidFill>
                <a:srgbClr val="000000"/>
              </a:solidFill>
              <a:miter lim="800000"/>
              <a:headEnd/>
              <a:tailEnd/>
            </a:ln>
          </p:spPr>
          <p:txBody>
            <a:bodyPr wrap="none" anchor="ctr"/>
            <a:lstStyle>
              <a:lvl1pPr>
                <a:spcBef>
                  <a:spcPct val="20000"/>
                </a:spcBef>
                <a:buChar char="•"/>
                <a:defRPr sz="3200">
                  <a:solidFill>
                    <a:schemeClr val="tx2"/>
                  </a:solidFill>
                  <a:latin typeface="Lucida Grande" pitchFamily="-8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2"/>
                  </a:solidFill>
                  <a:latin typeface="Lucida Grande" pitchFamily="-8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2"/>
                  </a:solidFill>
                  <a:latin typeface="Lucida Grande" pitchFamily="-8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3800" name="Rectangle 29"/>
            <p:cNvSpPr>
              <a:spLocks noChangeArrowheads="1"/>
            </p:cNvSpPr>
            <p:nvPr/>
          </p:nvSpPr>
          <p:spPr bwMode="auto">
            <a:xfrm>
              <a:off x="7351713" y="4641850"/>
              <a:ext cx="1249362" cy="88900"/>
            </a:xfrm>
            <a:prstGeom prst="rect">
              <a:avLst/>
            </a:prstGeom>
            <a:solidFill>
              <a:srgbClr val="33CCCC"/>
            </a:solidFill>
            <a:ln w="12700">
              <a:solidFill>
                <a:srgbClr val="000000"/>
              </a:solidFill>
              <a:miter lim="800000"/>
              <a:headEnd/>
              <a:tailEnd/>
            </a:ln>
          </p:spPr>
          <p:txBody>
            <a:bodyPr wrap="none" anchor="ctr"/>
            <a:lstStyle>
              <a:lvl1pPr>
                <a:spcBef>
                  <a:spcPct val="20000"/>
                </a:spcBef>
                <a:buChar char="•"/>
                <a:defRPr sz="3200">
                  <a:solidFill>
                    <a:schemeClr val="tx2"/>
                  </a:solidFill>
                  <a:latin typeface="Lucida Grande" pitchFamily="-8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2"/>
                  </a:solidFill>
                  <a:latin typeface="Lucida Grande" pitchFamily="-8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2"/>
                  </a:solidFill>
                  <a:latin typeface="Lucida Grande" pitchFamily="-8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3801" name="Line 30"/>
            <p:cNvSpPr>
              <a:spLocks noChangeShapeType="1"/>
            </p:cNvSpPr>
            <p:nvPr/>
          </p:nvSpPr>
          <p:spPr bwMode="auto">
            <a:xfrm flipV="1">
              <a:off x="4508500" y="4686300"/>
              <a:ext cx="52388"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2" name="Line 31"/>
            <p:cNvSpPr>
              <a:spLocks noChangeShapeType="1"/>
            </p:cNvSpPr>
            <p:nvPr/>
          </p:nvSpPr>
          <p:spPr bwMode="auto">
            <a:xfrm>
              <a:off x="3163888" y="4486275"/>
              <a:ext cx="54038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3" name="Line 32"/>
            <p:cNvSpPr>
              <a:spLocks noChangeShapeType="1"/>
            </p:cNvSpPr>
            <p:nvPr/>
          </p:nvSpPr>
          <p:spPr bwMode="auto">
            <a:xfrm flipV="1">
              <a:off x="4554538" y="4486276"/>
              <a:ext cx="0"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4" name="Line 33"/>
            <p:cNvSpPr>
              <a:spLocks noChangeShapeType="1"/>
            </p:cNvSpPr>
            <p:nvPr/>
          </p:nvSpPr>
          <p:spPr bwMode="auto">
            <a:xfrm flipH="1" flipV="1">
              <a:off x="4575176" y="4686301"/>
              <a:ext cx="36513" cy="31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5" name="Line 34"/>
            <p:cNvSpPr>
              <a:spLocks noChangeShapeType="1"/>
            </p:cNvSpPr>
            <p:nvPr/>
          </p:nvSpPr>
          <p:spPr bwMode="auto">
            <a:xfrm flipH="1" flipV="1">
              <a:off x="4579938" y="4487864"/>
              <a:ext cx="0" cy="2047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6" name="Line 35"/>
            <p:cNvSpPr>
              <a:spLocks noChangeShapeType="1"/>
            </p:cNvSpPr>
            <p:nvPr/>
          </p:nvSpPr>
          <p:spPr bwMode="auto">
            <a:xfrm flipV="1">
              <a:off x="5868989" y="4681539"/>
              <a:ext cx="46037"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7" name="Line 36"/>
            <p:cNvSpPr>
              <a:spLocks noChangeShapeType="1"/>
            </p:cNvSpPr>
            <p:nvPr/>
          </p:nvSpPr>
          <p:spPr bwMode="auto">
            <a:xfrm flipV="1">
              <a:off x="5916613" y="4481513"/>
              <a:ext cx="0" cy="2095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8" name="Line 37"/>
            <p:cNvSpPr>
              <a:spLocks noChangeShapeType="1"/>
            </p:cNvSpPr>
            <p:nvPr/>
          </p:nvSpPr>
          <p:spPr bwMode="auto">
            <a:xfrm flipH="1" flipV="1">
              <a:off x="5938838" y="4684713"/>
              <a:ext cx="444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9" name="Line 38"/>
            <p:cNvSpPr>
              <a:spLocks noChangeShapeType="1"/>
            </p:cNvSpPr>
            <p:nvPr/>
          </p:nvSpPr>
          <p:spPr bwMode="auto">
            <a:xfrm flipV="1">
              <a:off x="5942013" y="4484689"/>
              <a:ext cx="0"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0" name="Line 39"/>
            <p:cNvSpPr>
              <a:spLocks noChangeShapeType="1"/>
            </p:cNvSpPr>
            <p:nvPr/>
          </p:nvSpPr>
          <p:spPr bwMode="auto">
            <a:xfrm flipV="1">
              <a:off x="7239000" y="4686300"/>
              <a:ext cx="46038"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1" name="Line 40"/>
            <p:cNvSpPr>
              <a:spLocks noChangeShapeType="1"/>
            </p:cNvSpPr>
            <p:nvPr/>
          </p:nvSpPr>
          <p:spPr bwMode="auto">
            <a:xfrm flipV="1">
              <a:off x="7278688" y="4481514"/>
              <a:ext cx="0"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2" name="Line 41"/>
            <p:cNvSpPr>
              <a:spLocks noChangeShapeType="1"/>
            </p:cNvSpPr>
            <p:nvPr/>
          </p:nvSpPr>
          <p:spPr bwMode="auto">
            <a:xfrm flipH="1">
              <a:off x="7300914" y="4687889"/>
              <a:ext cx="46037" cy="31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3" name="Line 42"/>
            <p:cNvSpPr>
              <a:spLocks noChangeShapeType="1"/>
            </p:cNvSpPr>
            <p:nvPr/>
          </p:nvSpPr>
          <p:spPr bwMode="auto">
            <a:xfrm flipV="1">
              <a:off x="7304088" y="4487864"/>
              <a:ext cx="0" cy="206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4" name="AutoShape 43" descr="Dark downward diagonal"/>
            <p:cNvSpPr>
              <a:spLocks noChangeArrowheads="1"/>
            </p:cNvSpPr>
            <p:nvPr/>
          </p:nvSpPr>
          <p:spPr bwMode="auto">
            <a:xfrm>
              <a:off x="3403600" y="3273425"/>
              <a:ext cx="361950" cy="622300"/>
            </a:xfrm>
            <a:prstGeom prst="cube">
              <a:avLst>
                <a:gd name="adj" fmla="val 25000"/>
              </a:avLst>
            </a:prstGeom>
            <a:pattFill prst="dkDnDiag">
              <a:fgClr>
                <a:srgbClr val="000000"/>
              </a:fgClr>
              <a:bgClr>
                <a:schemeClr val="tx1"/>
              </a:bgClr>
            </a:pattFill>
            <a:ln w="6350">
              <a:solidFill>
                <a:srgbClr val="000000"/>
              </a:solidFill>
              <a:miter lim="800000"/>
              <a:headEnd/>
              <a:tailEnd/>
            </a:ln>
          </p:spPr>
          <p:txBody>
            <a:bodyPr wrap="none" anchor="ctr"/>
            <a:lstStyle>
              <a:lvl1pPr>
                <a:spcBef>
                  <a:spcPct val="20000"/>
                </a:spcBef>
                <a:buChar char="•"/>
                <a:defRPr sz="3200">
                  <a:solidFill>
                    <a:schemeClr val="tx2"/>
                  </a:solidFill>
                  <a:latin typeface="Lucida Grande" pitchFamily="-8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2"/>
                  </a:solidFill>
                  <a:latin typeface="Lucida Grande" pitchFamily="-8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2"/>
                  </a:solidFill>
                  <a:latin typeface="Lucida Grande" pitchFamily="-8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3815" name="Line 44"/>
            <p:cNvSpPr>
              <a:spLocks noChangeShapeType="1"/>
            </p:cNvSpPr>
            <p:nvPr/>
          </p:nvSpPr>
          <p:spPr bwMode="auto">
            <a:xfrm flipV="1">
              <a:off x="3155950" y="3735388"/>
              <a:ext cx="0" cy="7556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6" name="Line 45"/>
            <p:cNvSpPr>
              <a:spLocks noChangeShapeType="1"/>
            </p:cNvSpPr>
            <p:nvPr/>
          </p:nvSpPr>
          <p:spPr bwMode="auto">
            <a:xfrm>
              <a:off x="3155950" y="3735388"/>
              <a:ext cx="2619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34" name="Text Box 46"/>
            <p:cNvSpPr txBox="1">
              <a:spLocks noChangeArrowheads="1"/>
            </p:cNvSpPr>
            <p:nvPr/>
          </p:nvSpPr>
          <p:spPr bwMode="auto">
            <a:xfrm>
              <a:off x="3848101" y="3005139"/>
              <a:ext cx="1317625" cy="396875"/>
            </a:xfrm>
            <a:prstGeom prst="rect">
              <a:avLst/>
            </a:prstGeom>
            <a:noFill/>
            <a:ln w="12700">
              <a:noFill/>
              <a:miter lim="800000"/>
              <a:headEnd/>
              <a:tailEnd/>
            </a:ln>
            <a:effectLst/>
          </p:spPr>
          <p:txBody>
            <a:bodyPr>
              <a:spAutoFit/>
            </a:bodyPr>
            <a:lstStyle/>
            <a:p>
              <a:pPr algn="ctr">
                <a:defRPr/>
              </a:pPr>
              <a:r>
                <a:rPr lang="en-US" sz="2000" dirty="0">
                  <a:solidFill>
                    <a:srgbClr val="8A2A2B"/>
                  </a:solidFill>
                  <a:latin typeface="Swis721 BT" pitchFamily="34" charset="0"/>
                </a:rPr>
                <a:t>Rectifier</a:t>
              </a:r>
            </a:p>
          </p:txBody>
        </p:sp>
        <p:sp>
          <p:nvSpPr>
            <p:cNvPr id="33818" name="Text Box 47"/>
            <p:cNvSpPr txBox="1">
              <a:spLocks noChangeArrowheads="1"/>
            </p:cNvSpPr>
            <p:nvPr/>
          </p:nvSpPr>
          <p:spPr bwMode="auto">
            <a:xfrm>
              <a:off x="4217988" y="4956176"/>
              <a:ext cx="127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2"/>
                  </a:solidFill>
                  <a:latin typeface="Lucida Grande" pitchFamily="-8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2"/>
                  </a:solidFill>
                  <a:latin typeface="Lucida Grande" pitchFamily="-8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2"/>
                  </a:solidFill>
                  <a:latin typeface="Lucida Grande" pitchFamily="-8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9pPr>
            </a:lstStyle>
            <a:p>
              <a:pPr algn="ctr">
                <a:spcBef>
                  <a:spcPct val="50000"/>
                </a:spcBef>
                <a:buFontTx/>
                <a:buNone/>
              </a:pPr>
              <a:r>
                <a:rPr lang="en-US" altLang="en-US" sz="2000" dirty="0">
                  <a:solidFill>
                    <a:schemeClr val="bg1"/>
                  </a:solidFill>
                  <a:latin typeface="Swis721 BT" panose="020B0504020202020204" pitchFamily="34" charset="0"/>
                </a:rPr>
                <a:t>Pipeline</a:t>
              </a:r>
            </a:p>
          </p:txBody>
        </p:sp>
        <p:sp>
          <p:nvSpPr>
            <p:cNvPr id="12336" name="Text Box 48"/>
            <p:cNvSpPr txBox="1">
              <a:spLocks noChangeArrowheads="1"/>
            </p:cNvSpPr>
            <p:nvPr/>
          </p:nvSpPr>
          <p:spPr bwMode="auto">
            <a:xfrm>
              <a:off x="5029201" y="4100514"/>
              <a:ext cx="2263775" cy="396875"/>
            </a:xfrm>
            <a:prstGeom prst="rect">
              <a:avLst/>
            </a:prstGeom>
            <a:noFill/>
            <a:ln w="12700">
              <a:noFill/>
              <a:miter lim="800000"/>
              <a:headEnd/>
              <a:tailEnd/>
            </a:ln>
            <a:effectLst/>
          </p:spPr>
          <p:txBody>
            <a:bodyPr>
              <a:spAutoFit/>
            </a:bodyPr>
            <a:lstStyle/>
            <a:p>
              <a:pPr algn="ctr">
                <a:spcBef>
                  <a:spcPct val="50000"/>
                </a:spcBef>
                <a:defRPr/>
              </a:pPr>
              <a:r>
                <a:rPr lang="en-US" sz="2000" dirty="0">
                  <a:solidFill>
                    <a:srgbClr val="8A2A2B"/>
                  </a:solidFill>
                  <a:latin typeface="Swis721 BT" pitchFamily="34" charset="0"/>
                </a:rPr>
                <a:t>Linear Anode</a:t>
              </a:r>
            </a:p>
          </p:txBody>
        </p:sp>
        <p:sp>
          <p:nvSpPr>
            <p:cNvPr id="33820" name="Line 49"/>
            <p:cNvSpPr>
              <a:spLocks noChangeShapeType="1"/>
            </p:cNvSpPr>
            <p:nvPr/>
          </p:nvSpPr>
          <p:spPr bwMode="auto">
            <a:xfrm flipH="1">
              <a:off x="2895600" y="3519488"/>
              <a:ext cx="5080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1" name="Line 50"/>
            <p:cNvSpPr>
              <a:spLocks noChangeShapeType="1"/>
            </p:cNvSpPr>
            <p:nvPr/>
          </p:nvSpPr>
          <p:spPr bwMode="auto">
            <a:xfrm>
              <a:off x="2895600" y="3519489"/>
              <a:ext cx="0" cy="1450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2" name="Line 51"/>
            <p:cNvSpPr>
              <a:spLocks noChangeShapeType="1"/>
            </p:cNvSpPr>
            <p:nvPr/>
          </p:nvSpPr>
          <p:spPr bwMode="auto">
            <a:xfrm>
              <a:off x="2909888" y="4970463"/>
              <a:ext cx="5651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3" name="Oval 52"/>
            <p:cNvSpPr>
              <a:spLocks noChangeArrowheads="1"/>
            </p:cNvSpPr>
            <p:nvPr/>
          </p:nvSpPr>
          <p:spPr bwMode="auto">
            <a:xfrm>
              <a:off x="3460750" y="4924425"/>
              <a:ext cx="88900" cy="88900"/>
            </a:xfrm>
            <a:prstGeom prst="ellipse">
              <a:avLst/>
            </a:prstGeom>
            <a:solidFill>
              <a:srgbClr val="000000"/>
            </a:solidFill>
            <a:ln w="12700">
              <a:solidFill>
                <a:srgbClr val="000000"/>
              </a:solidFill>
              <a:round/>
              <a:headEnd/>
              <a:tailEnd/>
            </a:ln>
          </p:spPr>
          <p:txBody>
            <a:bodyPr wrap="none" anchor="ctr"/>
            <a:lstStyle>
              <a:lvl1pPr>
                <a:spcBef>
                  <a:spcPct val="20000"/>
                </a:spcBef>
                <a:buChar char="•"/>
                <a:defRPr sz="3200">
                  <a:solidFill>
                    <a:schemeClr val="tx2"/>
                  </a:solidFill>
                  <a:latin typeface="Lucida Grande" pitchFamily="-8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2"/>
                  </a:solidFill>
                  <a:latin typeface="Lucida Grande" pitchFamily="-8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2"/>
                  </a:solidFill>
                  <a:latin typeface="Lucida Grande" pitchFamily="-8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Lucida Grande" pitchFamily="-8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Lucida Grande" pitchFamily="-8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sp>
        <p:nvSpPr>
          <p:cNvPr id="5" name="TextBox 4">
            <a:extLst>
              <a:ext uri="{FF2B5EF4-FFF2-40B4-BE49-F238E27FC236}">
                <a16:creationId xmlns:a16="http://schemas.microsoft.com/office/drawing/2014/main" id="{DFE67114-09B5-0CED-D2AE-926DE7285CE8}"/>
              </a:ext>
            </a:extLst>
          </p:cNvPr>
          <p:cNvSpPr txBox="1"/>
          <p:nvPr/>
        </p:nvSpPr>
        <p:spPr>
          <a:xfrm>
            <a:off x="7646504" y="1961321"/>
            <a:ext cx="4053784" cy="4028661"/>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600"/>
            </a:lvl1pPr>
            <a:lvl2pPr marL="685800" lvl="1" indent="-228600">
              <a:lnSpc>
                <a:spcPct val="90000"/>
              </a:lnSpc>
              <a:spcBef>
                <a:spcPts val="500"/>
              </a:spcBef>
              <a:buFont typeface="Arial" panose="020B0604020202020204" pitchFamily="34" charset="0"/>
              <a:buChar char="•"/>
              <a:defRPr sz="2600">
                <a:ea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dirty="0"/>
              <a:t>Designing long length linear anode systems must consider:</a:t>
            </a:r>
          </a:p>
          <a:p>
            <a:r>
              <a:rPr lang="en-US" dirty="0"/>
              <a:t>Availability of power</a:t>
            </a:r>
          </a:p>
          <a:p>
            <a:r>
              <a:rPr lang="en-US" dirty="0"/>
              <a:t>Use of header cables to reduce IR drop</a:t>
            </a:r>
          </a:p>
          <a:p>
            <a:r>
              <a:rPr lang="en-US" dirty="0"/>
              <a:t>Significant changes in resistivity</a:t>
            </a:r>
          </a:p>
          <a:p>
            <a:r>
              <a:rPr lang="en-US" dirty="0"/>
              <a:t>Existing CP stations</a:t>
            </a:r>
          </a:p>
        </p:txBody>
      </p:sp>
    </p:spTree>
    <p:extLst>
      <p:ext uri="{BB962C8B-B14F-4D97-AF65-F5344CB8AC3E}">
        <p14:creationId xmlns:p14="http://schemas.microsoft.com/office/powerpoint/2010/main" val="68418646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F3967-73BF-8657-2C67-09547E5BA0E2}"/>
              </a:ext>
            </a:extLst>
          </p:cNvPr>
          <p:cNvSpPr>
            <a:spLocks noGrp="1"/>
          </p:cNvSpPr>
          <p:nvPr>
            <p:ph type="title"/>
          </p:nvPr>
        </p:nvSpPr>
        <p:spPr/>
        <p:txBody>
          <a:bodyPr vert="horz" lIns="91440" tIns="45720" rIns="91440" bIns="45720" rtlCol="0" anchor="ctr">
            <a:normAutofit/>
          </a:bodyPr>
          <a:lstStyle/>
          <a:p>
            <a:r>
              <a:rPr lang="en-US" sz="4000" b="1" dirty="0">
                <a:solidFill>
                  <a:srgbClr val="8A2A2B"/>
                </a:solidFill>
              </a:rPr>
              <a:t>Installation Methodologies</a:t>
            </a:r>
          </a:p>
        </p:txBody>
      </p:sp>
      <p:pic>
        <p:nvPicPr>
          <p:cNvPr id="4" name="Content Placeholder 3">
            <a:extLst>
              <a:ext uri="{FF2B5EF4-FFF2-40B4-BE49-F238E27FC236}">
                <a16:creationId xmlns:a16="http://schemas.microsoft.com/office/drawing/2014/main" id="{BEFFDD2D-3D3E-3F6A-3011-0FCD4DF0381B}"/>
              </a:ext>
            </a:extLst>
          </p:cNvPr>
          <p:cNvPicPr>
            <a:picLocks noGrp="1" noChangeAspect="1"/>
          </p:cNvPicPr>
          <p:nvPr>
            <p:ph idx="1"/>
          </p:nvPr>
        </p:nvPicPr>
        <p:blipFill>
          <a:blip r:embed="rId2"/>
          <a:stretch>
            <a:fillRect/>
          </a:stretch>
        </p:blipFill>
        <p:spPr>
          <a:xfrm>
            <a:off x="5632174" y="1690687"/>
            <a:ext cx="5825707" cy="4369281"/>
          </a:xfrm>
          <a:prstGeom prst="rect">
            <a:avLst/>
          </a:prstGeom>
        </p:spPr>
      </p:pic>
      <p:sp>
        <p:nvSpPr>
          <p:cNvPr id="5" name="TextBox 4">
            <a:extLst>
              <a:ext uri="{FF2B5EF4-FFF2-40B4-BE49-F238E27FC236}">
                <a16:creationId xmlns:a16="http://schemas.microsoft.com/office/drawing/2014/main" id="{8F6A5DED-81E7-0FA8-9E37-221E0110D042}"/>
              </a:ext>
            </a:extLst>
          </p:cNvPr>
          <p:cNvSpPr txBox="1"/>
          <p:nvPr/>
        </p:nvSpPr>
        <p:spPr>
          <a:xfrm>
            <a:off x="838200" y="1895061"/>
            <a:ext cx="4210878" cy="461665"/>
          </a:xfrm>
          <a:prstGeom prst="rect">
            <a:avLst/>
          </a:prstGeom>
          <a:noFill/>
        </p:spPr>
        <p:txBody>
          <a:bodyPr wrap="square" rtlCol="0">
            <a:spAutoFit/>
          </a:bodyPr>
          <a:lstStyle/>
          <a:p>
            <a:r>
              <a:rPr lang="en-US" sz="2400" dirty="0">
                <a:solidFill>
                  <a:srgbClr val="8A2A2B"/>
                </a:solidFill>
              </a:rPr>
              <a:t>Open Trench installation </a:t>
            </a:r>
          </a:p>
        </p:txBody>
      </p:sp>
      <p:pic>
        <p:nvPicPr>
          <p:cNvPr id="7" name="Picture 3" descr="M:\MARKETING\Linear Anode Photos, SPL for Ted 2008-9\Gulf South_12-05\Picture 039.jpg">
            <a:extLst>
              <a:ext uri="{FF2B5EF4-FFF2-40B4-BE49-F238E27FC236}">
                <a16:creationId xmlns:a16="http://schemas.microsoft.com/office/drawing/2014/main" id="{8BD19746-C4E2-459C-7495-D331239C4F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118" y="2663688"/>
            <a:ext cx="4499015" cy="33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385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3F85-A629-AB82-A26A-0C1C576652F5}"/>
              </a:ext>
            </a:extLst>
          </p:cNvPr>
          <p:cNvSpPr>
            <a:spLocks noGrp="1"/>
          </p:cNvSpPr>
          <p:nvPr>
            <p:ph type="title"/>
          </p:nvPr>
        </p:nvSpPr>
        <p:spPr>
          <a:xfrm>
            <a:off x="5181600" y="664232"/>
            <a:ext cx="6291470" cy="1325563"/>
          </a:xfrm>
        </p:spPr>
        <p:txBody>
          <a:bodyPr/>
          <a:lstStyle/>
          <a:p>
            <a:r>
              <a:rPr lang="en-US" sz="4400" b="1" dirty="0">
                <a:solidFill>
                  <a:srgbClr val="8A2A2B"/>
                </a:solidFill>
              </a:rPr>
              <a:t>Installation Methodologies</a:t>
            </a:r>
            <a:endParaRPr lang="en-US" dirty="0"/>
          </a:p>
        </p:txBody>
      </p:sp>
      <p:sp>
        <p:nvSpPr>
          <p:cNvPr id="5" name="TextBox 4">
            <a:extLst>
              <a:ext uri="{FF2B5EF4-FFF2-40B4-BE49-F238E27FC236}">
                <a16:creationId xmlns:a16="http://schemas.microsoft.com/office/drawing/2014/main" id="{F4826319-96DB-5830-22FD-55EE1DAD5A84}"/>
              </a:ext>
            </a:extLst>
          </p:cNvPr>
          <p:cNvSpPr txBox="1"/>
          <p:nvPr/>
        </p:nvSpPr>
        <p:spPr>
          <a:xfrm>
            <a:off x="5181600" y="1750704"/>
            <a:ext cx="6427304" cy="830997"/>
          </a:xfrm>
          <a:prstGeom prst="rect">
            <a:avLst/>
          </a:prstGeom>
          <a:noFill/>
        </p:spPr>
        <p:txBody>
          <a:bodyPr wrap="square" rtlCol="0">
            <a:spAutoFit/>
          </a:bodyPr>
          <a:lstStyle/>
          <a:p>
            <a:r>
              <a:rPr lang="en-US" sz="2400" dirty="0">
                <a:solidFill>
                  <a:srgbClr val="8A2A2B"/>
                </a:solidFill>
              </a:rPr>
              <a:t>Cable Plow – can install anode and header cable with warning marker tape in one pass.</a:t>
            </a:r>
          </a:p>
        </p:txBody>
      </p:sp>
      <p:pic>
        <p:nvPicPr>
          <p:cNvPr id="7" name="Picture 6">
            <a:extLst>
              <a:ext uri="{FF2B5EF4-FFF2-40B4-BE49-F238E27FC236}">
                <a16:creationId xmlns:a16="http://schemas.microsoft.com/office/drawing/2014/main" id="{6DDD18F0-7DCA-7F03-D156-DB29F7E3B0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6555" y="2764087"/>
            <a:ext cx="5062331" cy="3796748"/>
          </a:xfrm>
          <a:prstGeom prst="rect">
            <a:avLst/>
          </a:prstGeom>
        </p:spPr>
      </p:pic>
      <p:pic>
        <p:nvPicPr>
          <p:cNvPr id="11" name="Picture 10">
            <a:extLst>
              <a:ext uri="{FF2B5EF4-FFF2-40B4-BE49-F238E27FC236}">
                <a16:creationId xmlns:a16="http://schemas.microsoft.com/office/drawing/2014/main" id="{47580320-3C85-79E7-3CE2-264BD0E120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129" t="14964" r="32389" b="10791"/>
          <a:stretch/>
        </p:blipFill>
        <p:spPr>
          <a:xfrm>
            <a:off x="980660" y="946278"/>
            <a:ext cx="3313043" cy="5607931"/>
          </a:xfrm>
          <a:prstGeom prst="rect">
            <a:avLst/>
          </a:prstGeom>
        </p:spPr>
      </p:pic>
    </p:spTree>
    <p:extLst>
      <p:ext uri="{BB962C8B-B14F-4D97-AF65-F5344CB8AC3E}">
        <p14:creationId xmlns:p14="http://schemas.microsoft.com/office/powerpoint/2010/main" val="127072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3F85-A629-AB82-A26A-0C1C576652F5}"/>
              </a:ext>
            </a:extLst>
          </p:cNvPr>
          <p:cNvSpPr>
            <a:spLocks noGrp="1"/>
          </p:cNvSpPr>
          <p:nvPr>
            <p:ph type="title"/>
          </p:nvPr>
        </p:nvSpPr>
        <p:spPr>
          <a:xfrm>
            <a:off x="5181600" y="664232"/>
            <a:ext cx="6291470" cy="1325563"/>
          </a:xfrm>
        </p:spPr>
        <p:txBody>
          <a:bodyPr/>
          <a:lstStyle/>
          <a:p>
            <a:r>
              <a:rPr lang="en-US" sz="4400" b="1" dirty="0">
                <a:solidFill>
                  <a:srgbClr val="8A2A2B"/>
                </a:solidFill>
              </a:rPr>
              <a:t>Installation Methodologies</a:t>
            </a:r>
            <a:endParaRPr lang="en-US" dirty="0"/>
          </a:p>
        </p:txBody>
      </p:sp>
      <p:sp>
        <p:nvSpPr>
          <p:cNvPr id="5" name="TextBox 4">
            <a:extLst>
              <a:ext uri="{FF2B5EF4-FFF2-40B4-BE49-F238E27FC236}">
                <a16:creationId xmlns:a16="http://schemas.microsoft.com/office/drawing/2014/main" id="{F4826319-96DB-5830-22FD-55EE1DAD5A84}"/>
              </a:ext>
            </a:extLst>
          </p:cNvPr>
          <p:cNvSpPr txBox="1"/>
          <p:nvPr/>
        </p:nvSpPr>
        <p:spPr>
          <a:xfrm>
            <a:off x="5181600" y="1750704"/>
            <a:ext cx="6427304" cy="1200329"/>
          </a:xfrm>
          <a:prstGeom prst="rect">
            <a:avLst/>
          </a:prstGeom>
          <a:noFill/>
        </p:spPr>
        <p:txBody>
          <a:bodyPr wrap="square" rtlCol="0">
            <a:spAutoFit/>
          </a:bodyPr>
          <a:lstStyle/>
          <a:p>
            <a:r>
              <a:rPr lang="en-US" sz="2400" dirty="0">
                <a:solidFill>
                  <a:srgbClr val="8A2A2B"/>
                </a:solidFill>
              </a:rPr>
              <a:t>Horizontal Directional Drilling</a:t>
            </a:r>
            <a:br>
              <a:rPr lang="en-US" sz="2400" dirty="0">
                <a:solidFill>
                  <a:srgbClr val="8A2A2B"/>
                </a:solidFill>
              </a:rPr>
            </a:br>
            <a:r>
              <a:rPr lang="en-US" sz="2400" dirty="0">
                <a:solidFill>
                  <a:srgbClr val="8A2A2B"/>
                </a:solidFill>
              </a:rPr>
              <a:t>Low surface impact suitable for crossing under obstructions.</a:t>
            </a:r>
          </a:p>
        </p:txBody>
      </p:sp>
      <p:pic>
        <p:nvPicPr>
          <p:cNvPr id="1026" name="Picture 13">
            <a:extLst>
              <a:ext uri="{FF2B5EF4-FFF2-40B4-BE49-F238E27FC236}">
                <a16:creationId xmlns:a16="http://schemas.microsoft.com/office/drawing/2014/main" id="{F3C52499-BF9B-B8C5-E55D-4423AEA57A13}"/>
              </a:ext>
            </a:extLst>
          </p:cNvPr>
          <p:cNvPicPr>
            <a:picLocks noChangeAspect="1" noChangeArrowheads="1"/>
          </p:cNvPicPr>
          <p:nvPr/>
        </p:nvPicPr>
        <p:blipFill>
          <a:blip r:embed="rId2" cstate="email">
            <a:lum contrast="20000"/>
            <a:extLst>
              <a:ext uri="{28A0092B-C50C-407E-A947-70E740481C1C}">
                <a14:useLocalDpi xmlns:a14="http://schemas.microsoft.com/office/drawing/2010/main"/>
              </a:ext>
            </a:extLst>
          </a:blip>
          <a:srcRect b="22974"/>
          <a:stretch>
            <a:fillRect/>
          </a:stretch>
        </p:blipFill>
        <p:spPr bwMode="auto">
          <a:xfrm>
            <a:off x="5181600" y="3176238"/>
            <a:ext cx="5686426" cy="329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
            <a:extLst>
              <a:ext uri="{FF2B5EF4-FFF2-40B4-BE49-F238E27FC236}">
                <a16:creationId xmlns:a16="http://schemas.microsoft.com/office/drawing/2014/main" id="{6F166C49-25C7-BE06-03B4-C81F5A5F113F}"/>
              </a:ext>
            </a:extLst>
          </p:cNvPr>
          <p:cNvPicPr>
            <a:picLocks noChangeAspect="1" noChangeArrowheads="1"/>
          </p:cNvPicPr>
          <p:nvPr/>
        </p:nvPicPr>
        <p:blipFill>
          <a:blip r:embed="rId3" cstate="email">
            <a:lum contrast="20000"/>
            <a:extLst>
              <a:ext uri="{28A0092B-C50C-407E-A947-70E740481C1C}">
                <a14:useLocalDpi xmlns:a14="http://schemas.microsoft.com/office/drawing/2010/main"/>
              </a:ext>
            </a:extLst>
          </a:blip>
          <a:srcRect r="10735"/>
          <a:stretch>
            <a:fillRect/>
          </a:stretch>
        </p:blipFill>
        <p:spPr bwMode="auto">
          <a:xfrm rot="5400000">
            <a:off x="-135835" y="1954695"/>
            <a:ext cx="5247861" cy="353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673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97BD-EB71-C070-5E11-08A24C3EDE91}"/>
              </a:ext>
            </a:extLst>
          </p:cNvPr>
          <p:cNvSpPr>
            <a:spLocks noGrp="1"/>
          </p:cNvSpPr>
          <p:nvPr>
            <p:ph type="title"/>
          </p:nvPr>
        </p:nvSpPr>
        <p:spPr>
          <a:xfrm>
            <a:off x="838200" y="365125"/>
            <a:ext cx="10515600" cy="1278145"/>
          </a:xfrm>
        </p:spPr>
        <p:txBody>
          <a:bodyPr vert="horz" lIns="91440" tIns="45720" rIns="91440" bIns="45720" rtlCol="0" anchor="ctr">
            <a:normAutofit/>
          </a:bodyPr>
          <a:lstStyle/>
          <a:p>
            <a:r>
              <a:rPr lang="en-US" b="1" dirty="0">
                <a:solidFill>
                  <a:srgbClr val="8A2A2B"/>
                </a:solidFill>
              </a:rPr>
              <a:t>CASE History</a:t>
            </a:r>
          </a:p>
        </p:txBody>
      </p:sp>
      <p:sp>
        <p:nvSpPr>
          <p:cNvPr id="3" name="Content Placeholder 2">
            <a:extLst>
              <a:ext uri="{FF2B5EF4-FFF2-40B4-BE49-F238E27FC236}">
                <a16:creationId xmlns:a16="http://schemas.microsoft.com/office/drawing/2014/main" id="{62EF1E88-CE06-C119-AF38-5A9E1F8F43C9}"/>
              </a:ext>
            </a:extLst>
          </p:cNvPr>
          <p:cNvSpPr>
            <a:spLocks noGrp="1"/>
          </p:cNvSpPr>
          <p:nvPr>
            <p:ph idx="1"/>
          </p:nvPr>
        </p:nvSpPr>
        <p:spPr>
          <a:xfrm>
            <a:off x="838200" y="1643270"/>
            <a:ext cx="4184374" cy="4351338"/>
          </a:xfrm>
        </p:spPr>
        <p:txBody>
          <a:bodyPr>
            <a:normAutofit fontScale="92500" lnSpcReduction="10000"/>
          </a:bodyPr>
          <a:lstStyle/>
          <a:p>
            <a:r>
              <a:rPr lang="en-US" dirty="0"/>
              <a:t>Major Pipeline Operator in the United States </a:t>
            </a:r>
          </a:p>
          <a:p>
            <a:r>
              <a:rPr lang="en-US" dirty="0"/>
              <a:t>Three main lines 8,850 km long carrying refined oil products</a:t>
            </a:r>
          </a:p>
          <a:p>
            <a:r>
              <a:rPr lang="en-US" dirty="0"/>
              <a:t>Built in the 1960s and suffers from aging coatings and poor CP attenuation</a:t>
            </a:r>
          </a:p>
          <a:p>
            <a:r>
              <a:rPr lang="en-US" dirty="0"/>
              <a:t>Has successfully installed hundreds of miles of linear anode over a 30+ year period</a:t>
            </a:r>
          </a:p>
        </p:txBody>
      </p:sp>
      <p:pic>
        <p:nvPicPr>
          <p:cNvPr id="2050" name="Picture 2" descr="Shock moment brawl erupts at gas pump &amp; drivers SPIT at each other as ...">
            <a:extLst>
              <a:ext uri="{FF2B5EF4-FFF2-40B4-BE49-F238E27FC236}">
                <a16:creationId xmlns:a16="http://schemas.microsoft.com/office/drawing/2014/main" id="{49918278-D33B-C44C-CDF7-FF3827ADFEA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0290"/>
          <a:stretch/>
        </p:blipFill>
        <p:spPr bwMode="auto">
          <a:xfrm>
            <a:off x="6194169" y="2005313"/>
            <a:ext cx="5490936" cy="397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0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2A2B"/>
                </a:solidFill>
              </a:rPr>
              <a:t>Product History</a:t>
            </a:r>
          </a:p>
        </p:txBody>
      </p:sp>
      <p:sp>
        <p:nvSpPr>
          <p:cNvPr id="3" name="Content Placeholder 2"/>
          <p:cNvSpPr>
            <a:spLocks noGrp="1"/>
          </p:cNvSpPr>
          <p:nvPr>
            <p:ph idx="1"/>
          </p:nvPr>
        </p:nvSpPr>
        <p:spPr>
          <a:xfrm>
            <a:off x="838200" y="1560581"/>
            <a:ext cx="5085522" cy="4351338"/>
          </a:xfrm>
        </p:spPr>
        <p:txBody>
          <a:bodyPr>
            <a:normAutofit fontScale="92500" lnSpcReduction="10000"/>
          </a:bodyPr>
          <a:lstStyle/>
          <a:p>
            <a:r>
              <a:rPr lang="en-US" dirty="0"/>
              <a:t>Mid 1980’s Originated with an innovative polymeric anode cable design where the cable jacket material is also the anode (first generation linear anode)</a:t>
            </a:r>
          </a:p>
          <a:p>
            <a:pPr marL="0" indent="0">
              <a:buNone/>
            </a:pPr>
            <a:endParaRPr lang="en-US" dirty="0"/>
          </a:p>
          <a:p>
            <a:r>
              <a:rPr lang="en-US" dirty="0"/>
              <a:t>Mid 1990’s the first Platinum and MMO/</a:t>
            </a:r>
            <a:r>
              <a:rPr lang="en-US" dirty="0" err="1"/>
              <a:t>Ti</a:t>
            </a:r>
            <a:r>
              <a:rPr lang="en-US" dirty="0"/>
              <a:t> products were introduced to address the design flaws inherent with the polymeric anode design (second generation linear anode)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6446" y="1316606"/>
            <a:ext cx="4899292" cy="3712383"/>
          </a:xfrm>
          <a:prstGeom prst="rect">
            <a:avLst/>
          </a:prstGeom>
          <a:ln w="19050">
            <a:solidFill>
              <a:srgbClr val="002060"/>
            </a:solidFill>
          </a:ln>
        </p:spPr>
      </p:pic>
      <p:sp>
        <p:nvSpPr>
          <p:cNvPr id="5" name="TextBox 4"/>
          <p:cNvSpPr txBox="1"/>
          <p:nvPr/>
        </p:nvSpPr>
        <p:spPr>
          <a:xfrm>
            <a:off x="6418385" y="5145024"/>
            <a:ext cx="4935415" cy="646331"/>
          </a:xfrm>
          <a:prstGeom prst="rect">
            <a:avLst/>
          </a:prstGeom>
          <a:noFill/>
        </p:spPr>
        <p:txBody>
          <a:bodyPr wrap="square" rtlCol="0">
            <a:spAutoFit/>
          </a:bodyPr>
          <a:lstStyle/>
          <a:p>
            <a:r>
              <a:rPr lang="en-US" i="1" dirty="0"/>
              <a:t>Linear Anode being installed in 2000 in South Africa to protect a water pipeline</a:t>
            </a:r>
          </a:p>
        </p:txBody>
      </p:sp>
    </p:spTree>
    <p:extLst>
      <p:ext uri="{BB962C8B-B14F-4D97-AF65-F5344CB8AC3E}">
        <p14:creationId xmlns:p14="http://schemas.microsoft.com/office/powerpoint/2010/main" val="3834523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A80EB-C544-430A-AA2E-C3E2683EC6DE}"/>
              </a:ext>
            </a:extLst>
          </p:cNvPr>
          <p:cNvPicPr>
            <a:picLocks noChangeAspect="1"/>
          </p:cNvPicPr>
          <p:nvPr/>
        </p:nvPicPr>
        <p:blipFill>
          <a:blip r:embed="rId2"/>
          <a:stretch>
            <a:fillRect/>
          </a:stretch>
        </p:blipFill>
        <p:spPr>
          <a:xfrm>
            <a:off x="795131" y="1249899"/>
            <a:ext cx="9142785" cy="5161722"/>
          </a:xfrm>
          <a:prstGeom prst="rect">
            <a:avLst/>
          </a:prstGeom>
        </p:spPr>
      </p:pic>
      <p:sp>
        <p:nvSpPr>
          <p:cNvPr id="6" name="TextBox 5">
            <a:extLst>
              <a:ext uri="{FF2B5EF4-FFF2-40B4-BE49-F238E27FC236}">
                <a16:creationId xmlns:a16="http://schemas.microsoft.com/office/drawing/2014/main" id="{BDD8DA94-46A2-0F1B-BD88-077C562D7A4C}"/>
              </a:ext>
            </a:extLst>
          </p:cNvPr>
          <p:cNvSpPr txBox="1"/>
          <p:nvPr/>
        </p:nvSpPr>
        <p:spPr>
          <a:xfrm>
            <a:off x="278295" y="559193"/>
            <a:ext cx="7606748" cy="529250"/>
          </a:xfrm>
          <a:prstGeom prst="rect">
            <a:avLst/>
          </a:prstGeom>
        </p:spPr>
        <p:txBody>
          <a:bodyPr vert="horz" lIns="91440" tIns="45720" rIns="91440" bIns="45720" rtlCol="0" anchor="ctr">
            <a:normAutofit/>
          </a:bodyPr>
          <a:lstStyle>
            <a:lvl1pPr>
              <a:lnSpc>
                <a:spcPct val="90000"/>
              </a:lnSpc>
              <a:spcBef>
                <a:spcPct val="0"/>
              </a:spcBef>
              <a:buNone/>
              <a:defRPr sz="4400" b="1">
                <a:solidFill>
                  <a:srgbClr val="8A2A2B"/>
                </a:solidFill>
                <a:latin typeface="+mj-lt"/>
                <a:ea typeface="+mj-ea"/>
                <a:cs typeface="+mj-cs"/>
              </a:defRPr>
            </a:lvl1pPr>
          </a:lstStyle>
          <a:p>
            <a:r>
              <a:rPr lang="en-US" sz="2400" dirty="0"/>
              <a:t>301 Line 2 CIS 2380+00 to 2390+00</a:t>
            </a:r>
          </a:p>
        </p:txBody>
      </p:sp>
    </p:spTree>
    <p:extLst>
      <p:ext uri="{BB962C8B-B14F-4D97-AF65-F5344CB8AC3E}">
        <p14:creationId xmlns:p14="http://schemas.microsoft.com/office/powerpoint/2010/main" val="1842161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26F61F-DF33-570F-18FF-9ABFEE5D95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01" y="1213632"/>
            <a:ext cx="9288841" cy="5234257"/>
          </a:xfrm>
          <a:prstGeom prst="rect">
            <a:avLst/>
          </a:prstGeom>
        </p:spPr>
      </p:pic>
      <p:sp>
        <p:nvSpPr>
          <p:cNvPr id="8" name="TextBox 7">
            <a:extLst>
              <a:ext uri="{FF2B5EF4-FFF2-40B4-BE49-F238E27FC236}">
                <a16:creationId xmlns:a16="http://schemas.microsoft.com/office/drawing/2014/main" id="{BE6DCC41-DE9B-77D5-B548-BE3C107513F6}"/>
              </a:ext>
            </a:extLst>
          </p:cNvPr>
          <p:cNvSpPr txBox="1"/>
          <p:nvPr/>
        </p:nvSpPr>
        <p:spPr>
          <a:xfrm>
            <a:off x="278295" y="559193"/>
            <a:ext cx="7606748" cy="529250"/>
          </a:xfrm>
          <a:prstGeom prst="rect">
            <a:avLst/>
          </a:prstGeom>
        </p:spPr>
        <p:txBody>
          <a:bodyPr vert="horz" lIns="91440" tIns="45720" rIns="91440" bIns="45720" rtlCol="0" anchor="ctr">
            <a:normAutofit/>
          </a:bodyPr>
          <a:lstStyle>
            <a:lvl1pPr>
              <a:lnSpc>
                <a:spcPct val="90000"/>
              </a:lnSpc>
              <a:spcBef>
                <a:spcPct val="0"/>
              </a:spcBef>
              <a:buNone/>
              <a:defRPr sz="4400" b="1">
                <a:solidFill>
                  <a:srgbClr val="8A2A2B"/>
                </a:solidFill>
                <a:latin typeface="+mj-lt"/>
                <a:ea typeface="+mj-ea"/>
                <a:cs typeface="+mj-cs"/>
              </a:defRPr>
            </a:lvl1pPr>
          </a:lstStyle>
          <a:p>
            <a:r>
              <a:rPr lang="en-US" sz="2400" dirty="0"/>
              <a:t>301 Line 2 CIS 2380+00 to 2390+00</a:t>
            </a:r>
          </a:p>
        </p:txBody>
      </p:sp>
    </p:spTree>
    <p:extLst>
      <p:ext uri="{BB962C8B-B14F-4D97-AF65-F5344CB8AC3E}">
        <p14:creationId xmlns:p14="http://schemas.microsoft.com/office/powerpoint/2010/main" val="406856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593F6C-B4D1-3F19-A7FC-58DEDA91B563}"/>
              </a:ext>
            </a:extLst>
          </p:cNvPr>
          <p:cNvPicPr>
            <a:picLocks noChangeAspect="1"/>
          </p:cNvPicPr>
          <p:nvPr/>
        </p:nvPicPr>
        <p:blipFill>
          <a:blip r:embed="rId2"/>
          <a:stretch>
            <a:fillRect/>
          </a:stretch>
        </p:blipFill>
        <p:spPr>
          <a:xfrm>
            <a:off x="783315" y="1258651"/>
            <a:ext cx="9088118" cy="5144218"/>
          </a:xfrm>
          <a:prstGeom prst="rect">
            <a:avLst/>
          </a:prstGeom>
        </p:spPr>
      </p:pic>
      <p:sp>
        <p:nvSpPr>
          <p:cNvPr id="6" name="TextBox 5">
            <a:extLst>
              <a:ext uri="{FF2B5EF4-FFF2-40B4-BE49-F238E27FC236}">
                <a16:creationId xmlns:a16="http://schemas.microsoft.com/office/drawing/2014/main" id="{7AE6E800-683E-55A5-ABAF-51BAD36E6DFB}"/>
              </a:ext>
            </a:extLst>
          </p:cNvPr>
          <p:cNvSpPr txBox="1"/>
          <p:nvPr/>
        </p:nvSpPr>
        <p:spPr>
          <a:xfrm>
            <a:off x="278295" y="559193"/>
            <a:ext cx="7606748" cy="529250"/>
          </a:xfrm>
          <a:prstGeom prst="rect">
            <a:avLst/>
          </a:prstGeom>
        </p:spPr>
        <p:txBody>
          <a:bodyPr vert="horz" lIns="91440" tIns="45720" rIns="91440" bIns="45720" rtlCol="0" anchor="ctr">
            <a:normAutofit/>
          </a:bodyPr>
          <a:lstStyle>
            <a:lvl1pPr>
              <a:lnSpc>
                <a:spcPct val="90000"/>
              </a:lnSpc>
              <a:spcBef>
                <a:spcPct val="0"/>
              </a:spcBef>
              <a:buNone/>
              <a:defRPr sz="4400" b="1">
                <a:solidFill>
                  <a:srgbClr val="8A2A2B"/>
                </a:solidFill>
                <a:latin typeface="+mj-lt"/>
                <a:ea typeface="+mj-ea"/>
                <a:cs typeface="+mj-cs"/>
              </a:defRPr>
            </a:lvl1pPr>
          </a:lstStyle>
          <a:p>
            <a:r>
              <a:rPr lang="en-US" sz="2400" dirty="0"/>
              <a:t>301 Line 1 CIS 2390+00 to 2400+00</a:t>
            </a:r>
          </a:p>
        </p:txBody>
      </p:sp>
    </p:spTree>
    <p:extLst>
      <p:ext uri="{BB962C8B-B14F-4D97-AF65-F5344CB8AC3E}">
        <p14:creationId xmlns:p14="http://schemas.microsoft.com/office/powerpoint/2010/main" val="1693410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6B46F-08CE-2FA9-8358-00EAE68880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5702" y="1310616"/>
            <a:ext cx="8880907" cy="5040289"/>
          </a:xfrm>
          <a:prstGeom prst="rect">
            <a:avLst/>
          </a:prstGeom>
        </p:spPr>
      </p:pic>
      <p:sp>
        <p:nvSpPr>
          <p:cNvPr id="6" name="TextBox 5">
            <a:extLst>
              <a:ext uri="{FF2B5EF4-FFF2-40B4-BE49-F238E27FC236}">
                <a16:creationId xmlns:a16="http://schemas.microsoft.com/office/drawing/2014/main" id="{914C239A-7FC9-EC60-919E-6B960E835EE1}"/>
              </a:ext>
            </a:extLst>
          </p:cNvPr>
          <p:cNvSpPr txBox="1"/>
          <p:nvPr/>
        </p:nvSpPr>
        <p:spPr>
          <a:xfrm>
            <a:off x="278295" y="559193"/>
            <a:ext cx="7606748" cy="529250"/>
          </a:xfrm>
          <a:prstGeom prst="rect">
            <a:avLst/>
          </a:prstGeom>
        </p:spPr>
        <p:txBody>
          <a:bodyPr vert="horz" lIns="91440" tIns="45720" rIns="91440" bIns="45720" rtlCol="0" anchor="ctr">
            <a:normAutofit/>
          </a:bodyPr>
          <a:lstStyle>
            <a:lvl1pPr>
              <a:lnSpc>
                <a:spcPct val="90000"/>
              </a:lnSpc>
              <a:spcBef>
                <a:spcPct val="0"/>
              </a:spcBef>
              <a:buNone/>
              <a:defRPr sz="4400" b="1">
                <a:solidFill>
                  <a:srgbClr val="8A2A2B"/>
                </a:solidFill>
                <a:latin typeface="+mj-lt"/>
                <a:ea typeface="+mj-ea"/>
                <a:cs typeface="+mj-cs"/>
              </a:defRPr>
            </a:lvl1pPr>
          </a:lstStyle>
          <a:p>
            <a:r>
              <a:rPr lang="en-US" sz="2400" dirty="0"/>
              <a:t>301 Line 2 CIS 2390+00 to 2400+00</a:t>
            </a:r>
          </a:p>
        </p:txBody>
      </p:sp>
    </p:spTree>
    <p:extLst>
      <p:ext uri="{BB962C8B-B14F-4D97-AF65-F5344CB8AC3E}">
        <p14:creationId xmlns:p14="http://schemas.microsoft.com/office/powerpoint/2010/main" val="423036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9282B7-6077-3442-7201-6499C83BB415}"/>
              </a:ext>
            </a:extLst>
          </p:cNvPr>
          <p:cNvPicPr>
            <a:picLocks noChangeAspect="1"/>
          </p:cNvPicPr>
          <p:nvPr/>
        </p:nvPicPr>
        <p:blipFill>
          <a:blip r:embed="rId2"/>
          <a:stretch>
            <a:fillRect/>
          </a:stretch>
        </p:blipFill>
        <p:spPr>
          <a:xfrm>
            <a:off x="823868" y="1183418"/>
            <a:ext cx="9285307" cy="5294684"/>
          </a:xfrm>
          <a:prstGeom prst="rect">
            <a:avLst/>
          </a:prstGeom>
        </p:spPr>
      </p:pic>
      <p:sp>
        <p:nvSpPr>
          <p:cNvPr id="8" name="TextBox 7">
            <a:extLst>
              <a:ext uri="{FF2B5EF4-FFF2-40B4-BE49-F238E27FC236}">
                <a16:creationId xmlns:a16="http://schemas.microsoft.com/office/drawing/2014/main" id="{7DD8417E-D548-DBB8-3B62-C36F7FA80F06}"/>
              </a:ext>
            </a:extLst>
          </p:cNvPr>
          <p:cNvSpPr txBox="1"/>
          <p:nvPr/>
        </p:nvSpPr>
        <p:spPr>
          <a:xfrm>
            <a:off x="278295" y="559193"/>
            <a:ext cx="7606748" cy="529250"/>
          </a:xfrm>
          <a:prstGeom prst="rect">
            <a:avLst/>
          </a:prstGeom>
        </p:spPr>
        <p:txBody>
          <a:bodyPr vert="horz" lIns="91440" tIns="45720" rIns="91440" bIns="45720" rtlCol="0" anchor="ctr">
            <a:normAutofit/>
          </a:bodyPr>
          <a:lstStyle>
            <a:lvl1pPr>
              <a:lnSpc>
                <a:spcPct val="90000"/>
              </a:lnSpc>
              <a:spcBef>
                <a:spcPct val="0"/>
              </a:spcBef>
              <a:buNone/>
              <a:defRPr sz="4400" b="1">
                <a:solidFill>
                  <a:srgbClr val="8A2A2B"/>
                </a:solidFill>
                <a:latin typeface="+mj-lt"/>
                <a:ea typeface="+mj-ea"/>
                <a:cs typeface="+mj-cs"/>
              </a:defRPr>
            </a:lvl1pPr>
          </a:lstStyle>
          <a:p>
            <a:r>
              <a:rPr lang="en-US" sz="2400" dirty="0"/>
              <a:t>301 Line 1 CIS 2400+00 to 2410+00</a:t>
            </a:r>
          </a:p>
        </p:txBody>
      </p:sp>
    </p:spTree>
    <p:extLst>
      <p:ext uri="{BB962C8B-B14F-4D97-AF65-F5344CB8AC3E}">
        <p14:creationId xmlns:p14="http://schemas.microsoft.com/office/powerpoint/2010/main" val="3925866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DD8417E-D548-DBB8-3B62-C36F7FA80F06}"/>
              </a:ext>
            </a:extLst>
          </p:cNvPr>
          <p:cNvSpPr txBox="1"/>
          <p:nvPr/>
        </p:nvSpPr>
        <p:spPr>
          <a:xfrm>
            <a:off x="278295" y="559193"/>
            <a:ext cx="7606748" cy="529250"/>
          </a:xfrm>
          <a:prstGeom prst="rect">
            <a:avLst/>
          </a:prstGeom>
        </p:spPr>
        <p:txBody>
          <a:bodyPr vert="horz" lIns="91440" tIns="45720" rIns="91440" bIns="45720" rtlCol="0" anchor="ctr">
            <a:normAutofit/>
          </a:bodyPr>
          <a:lstStyle>
            <a:lvl1pPr>
              <a:lnSpc>
                <a:spcPct val="90000"/>
              </a:lnSpc>
              <a:spcBef>
                <a:spcPct val="0"/>
              </a:spcBef>
              <a:buNone/>
              <a:defRPr sz="4400" b="1">
                <a:solidFill>
                  <a:srgbClr val="8A2A2B"/>
                </a:solidFill>
                <a:latin typeface="+mj-lt"/>
                <a:ea typeface="+mj-ea"/>
                <a:cs typeface="+mj-cs"/>
              </a:defRPr>
            </a:lvl1pPr>
          </a:lstStyle>
          <a:p>
            <a:r>
              <a:rPr lang="en-US" sz="2400" dirty="0"/>
              <a:t>301 Line 2 CIS 2400+00 to 2410+00</a:t>
            </a:r>
          </a:p>
        </p:txBody>
      </p:sp>
      <p:pic>
        <p:nvPicPr>
          <p:cNvPr id="6" name="Picture 5">
            <a:extLst>
              <a:ext uri="{FF2B5EF4-FFF2-40B4-BE49-F238E27FC236}">
                <a16:creationId xmlns:a16="http://schemas.microsoft.com/office/drawing/2014/main" id="{32B50F09-AB2E-96A7-2E62-48E5C5CE56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0361" y="1378837"/>
            <a:ext cx="8773239" cy="4917588"/>
          </a:xfrm>
          <a:prstGeom prst="rect">
            <a:avLst/>
          </a:prstGeom>
        </p:spPr>
      </p:pic>
    </p:spTree>
    <p:extLst>
      <p:ext uri="{BB962C8B-B14F-4D97-AF65-F5344CB8AC3E}">
        <p14:creationId xmlns:p14="http://schemas.microsoft.com/office/powerpoint/2010/main" val="2776499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90942-71CE-07FA-7057-A43CCBAA596A}"/>
              </a:ext>
            </a:extLst>
          </p:cNvPr>
          <p:cNvPicPr>
            <a:picLocks noChangeAspect="1"/>
          </p:cNvPicPr>
          <p:nvPr/>
        </p:nvPicPr>
        <p:blipFill>
          <a:blip r:embed="rId2"/>
          <a:stretch>
            <a:fillRect/>
          </a:stretch>
        </p:blipFill>
        <p:spPr>
          <a:xfrm>
            <a:off x="921027" y="1274812"/>
            <a:ext cx="9090990" cy="5111896"/>
          </a:xfrm>
          <a:prstGeom prst="rect">
            <a:avLst/>
          </a:prstGeom>
        </p:spPr>
      </p:pic>
      <p:sp>
        <p:nvSpPr>
          <p:cNvPr id="6" name="TextBox 5">
            <a:extLst>
              <a:ext uri="{FF2B5EF4-FFF2-40B4-BE49-F238E27FC236}">
                <a16:creationId xmlns:a16="http://schemas.microsoft.com/office/drawing/2014/main" id="{B24D4F41-EE27-EC5C-D428-9920036E8218}"/>
              </a:ext>
            </a:extLst>
          </p:cNvPr>
          <p:cNvSpPr txBox="1"/>
          <p:nvPr/>
        </p:nvSpPr>
        <p:spPr>
          <a:xfrm>
            <a:off x="278295" y="559193"/>
            <a:ext cx="7606748" cy="529250"/>
          </a:xfrm>
          <a:prstGeom prst="rect">
            <a:avLst/>
          </a:prstGeom>
        </p:spPr>
        <p:txBody>
          <a:bodyPr vert="horz" lIns="91440" tIns="45720" rIns="91440" bIns="45720" rtlCol="0" anchor="ctr">
            <a:normAutofit/>
          </a:bodyPr>
          <a:lstStyle>
            <a:lvl1pPr>
              <a:lnSpc>
                <a:spcPct val="90000"/>
              </a:lnSpc>
              <a:spcBef>
                <a:spcPct val="0"/>
              </a:spcBef>
              <a:buNone/>
              <a:defRPr sz="4400" b="1">
                <a:solidFill>
                  <a:srgbClr val="8A2A2B"/>
                </a:solidFill>
                <a:latin typeface="+mj-lt"/>
                <a:ea typeface="+mj-ea"/>
                <a:cs typeface="+mj-cs"/>
              </a:defRPr>
            </a:lvl1pPr>
          </a:lstStyle>
          <a:p>
            <a:r>
              <a:rPr lang="en-US" sz="2400" dirty="0"/>
              <a:t>301 Line 1 CIS 3220+00 to 3230+00</a:t>
            </a:r>
          </a:p>
        </p:txBody>
      </p:sp>
    </p:spTree>
    <p:extLst>
      <p:ext uri="{BB962C8B-B14F-4D97-AF65-F5344CB8AC3E}">
        <p14:creationId xmlns:p14="http://schemas.microsoft.com/office/powerpoint/2010/main" val="782299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729718-B23E-A80C-BF45-9014B6AB1C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4020" y="1252568"/>
            <a:ext cx="9165004" cy="5156384"/>
          </a:xfrm>
          <a:prstGeom prst="rect">
            <a:avLst/>
          </a:prstGeom>
        </p:spPr>
      </p:pic>
      <p:sp>
        <p:nvSpPr>
          <p:cNvPr id="6" name="TextBox 5">
            <a:extLst>
              <a:ext uri="{FF2B5EF4-FFF2-40B4-BE49-F238E27FC236}">
                <a16:creationId xmlns:a16="http://schemas.microsoft.com/office/drawing/2014/main" id="{351F6F41-92BD-CB4C-5F83-676E4D0BBF27}"/>
              </a:ext>
            </a:extLst>
          </p:cNvPr>
          <p:cNvSpPr txBox="1"/>
          <p:nvPr/>
        </p:nvSpPr>
        <p:spPr>
          <a:xfrm>
            <a:off x="278295" y="559193"/>
            <a:ext cx="7606748" cy="529250"/>
          </a:xfrm>
          <a:prstGeom prst="rect">
            <a:avLst/>
          </a:prstGeom>
        </p:spPr>
        <p:txBody>
          <a:bodyPr vert="horz" lIns="91440" tIns="45720" rIns="91440" bIns="45720" rtlCol="0" anchor="ctr">
            <a:normAutofit/>
          </a:bodyPr>
          <a:lstStyle>
            <a:lvl1pPr>
              <a:lnSpc>
                <a:spcPct val="90000"/>
              </a:lnSpc>
              <a:spcBef>
                <a:spcPct val="0"/>
              </a:spcBef>
              <a:buNone/>
              <a:defRPr sz="4400" b="1">
                <a:solidFill>
                  <a:srgbClr val="8A2A2B"/>
                </a:solidFill>
                <a:latin typeface="+mj-lt"/>
                <a:ea typeface="+mj-ea"/>
                <a:cs typeface="+mj-cs"/>
              </a:defRPr>
            </a:lvl1pPr>
          </a:lstStyle>
          <a:p>
            <a:r>
              <a:rPr lang="en-US" sz="2400" dirty="0"/>
              <a:t>301 Line 2 CIS 3220+00 to 3230+00</a:t>
            </a:r>
          </a:p>
        </p:txBody>
      </p:sp>
    </p:spTree>
    <p:extLst>
      <p:ext uri="{BB962C8B-B14F-4D97-AF65-F5344CB8AC3E}">
        <p14:creationId xmlns:p14="http://schemas.microsoft.com/office/powerpoint/2010/main" val="2177910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8A9439-976F-5BEC-BC48-4CF97A14647D}"/>
              </a:ext>
            </a:extLst>
          </p:cNvPr>
          <p:cNvPicPr>
            <a:picLocks noChangeAspect="1"/>
          </p:cNvPicPr>
          <p:nvPr/>
        </p:nvPicPr>
        <p:blipFill>
          <a:blip r:embed="rId2"/>
          <a:stretch>
            <a:fillRect/>
          </a:stretch>
        </p:blipFill>
        <p:spPr>
          <a:xfrm>
            <a:off x="834888" y="1255725"/>
            <a:ext cx="9183756" cy="5195048"/>
          </a:xfrm>
          <a:prstGeom prst="rect">
            <a:avLst/>
          </a:prstGeom>
        </p:spPr>
      </p:pic>
      <p:sp>
        <p:nvSpPr>
          <p:cNvPr id="6" name="TextBox 5">
            <a:extLst>
              <a:ext uri="{FF2B5EF4-FFF2-40B4-BE49-F238E27FC236}">
                <a16:creationId xmlns:a16="http://schemas.microsoft.com/office/drawing/2014/main" id="{147D9690-6C06-B444-E127-B591203FFC97}"/>
              </a:ext>
            </a:extLst>
          </p:cNvPr>
          <p:cNvSpPr txBox="1"/>
          <p:nvPr/>
        </p:nvSpPr>
        <p:spPr>
          <a:xfrm>
            <a:off x="278295" y="559193"/>
            <a:ext cx="7606748" cy="529250"/>
          </a:xfrm>
          <a:prstGeom prst="rect">
            <a:avLst/>
          </a:prstGeom>
        </p:spPr>
        <p:txBody>
          <a:bodyPr vert="horz" lIns="91440" tIns="45720" rIns="91440" bIns="45720" rtlCol="0" anchor="ctr">
            <a:normAutofit/>
          </a:bodyPr>
          <a:lstStyle>
            <a:lvl1pPr>
              <a:lnSpc>
                <a:spcPct val="90000"/>
              </a:lnSpc>
              <a:spcBef>
                <a:spcPct val="0"/>
              </a:spcBef>
              <a:buNone/>
              <a:defRPr sz="4400" b="1">
                <a:solidFill>
                  <a:srgbClr val="8A2A2B"/>
                </a:solidFill>
                <a:latin typeface="+mj-lt"/>
                <a:ea typeface="+mj-ea"/>
                <a:cs typeface="+mj-cs"/>
              </a:defRPr>
            </a:lvl1pPr>
          </a:lstStyle>
          <a:p>
            <a:r>
              <a:rPr lang="en-US" sz="2400" dirty="0"/>
              <a:t>301 Line 1 CIS 3230+00 to 3240+00</a:t>
            </a:r>
          </a:p>
        </p:txBody>
      </p:sp>
    </p:spTree>
    <p:extLst>
      <p:ext uri="{BB962C8B-B14F-4D97-AF65-F5344CB8AC3E}">
        <p14:creationId xmlns:p14="http://schemas.microsoft.com/office/powerpoint/2010/main" val="1295191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A876DE-430D-7F35-5481-EA31F94B77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782" y="1223180"/>
            <a:ext cx="9243480" cy="5215159"/>
          </a:xfrm>
          <a:prstGeom prst="rect">
            <a:avLst/>
          </a:prstGeom>
        </p:spPr>
      </p:pic>
      <p:sp>
        <p:nvSpPr>
          <p:cNvPr id="6" name="TextBox 5">
            <a:extLst>
              <a:ext uri="{FF2B5EF4-FFF2-40B4-BE49-F238E27FC236}">
                <a16:creationId xmlns:a16="http://schemas.microsoft.com/office/drawing/2014/main" id="{51B39E74-A4DE-673D-A103-6BF731345D5F}"/>
              </a:ext>
            </a:extLst>
          </p:cNvPr>
          <p:cNvSpPr txBox="1"/>
          <p:nvPr/>
        </p:nvSpPr>
        <p:spPr>
          <a:xfrm>
            <a:off x="278295" y="559193"/>
            <a:ext cx="7606748" cy="529250"/>
          </a:xfrm>
          <a:prstGeom prst="rect">
            <a:avLst/>
          </a:prstGeom>
        </p:spPr>
        <p:txBody>
          <a:bodyPr vert="horz" lIns="91440" tIns="45720" rIns="91440" bIns="45720" rtlCol="0" anchor="ctr">
            <a:normAutofit/>
          </a:bodyPr>
          <a:lstStyle>
            <a:lvl1pPr>
              <a:lnSpc>
                <a:spcPct val="90000"/>
              </a:lnSpc>
              <a:spcBef>
                <a:spcPct val="0"/>
              </a:spcBef>
              <a:buNone/>
              <a:defRPr sz="4400" b="1">
                <a:solidFill>
                  <a:srgbClr val="8A2A2B"/>
                </a:solidFill>
                <a:latin typeface="+mj-lt"/>
                <a:ea typeface="+mj-ea"/>
                <a:cs typeface="+mj-cs"/>
              </a:defRPr>
            </a:lvl1pPr>
          </a:lstStyle>
          <a:p>
            <a:r>
              <a:rPr lang="en-US" sz="2400" dirty="0"/>
              <a:t>301 Line 2 CIS 3230+00 to 3240+00</a:t>
            </a:r>
          </a:p>
        </p:txBody>
      </p:sp>
    </p:spTree>
    <p:extLst>
      <p:ext uri="{BB962C8B-B14F-4D97-AF65-F5344CB8AC3E}">
        <p14:creationId xmlns:p14="http://schemas.microsoft.com/office/powerpoint/2010/main" val="241830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2A2B"/>
                </a:solidFill>
              </a:rPr>
              <a:t>Key Features and Benefits</a:t>
            </a:r>
          </a:p>
        </p:txBody>
      </p:sp>
      <p:sp>
        <p:nvSpPr>
          <p:cNvPr id="3" name="Content Placeholder 2"/>
          <p:cNvSpPr>
            <a:spLocks noGrp="1"/>
          </p:cNvSpPr>
          <p:nvPr>
            <p:ph idx="1"/>
          </p:nvPr>
        </p:nvSpPr>
        <p:spPr/>
        <p:txBody>
          <a:bodyPr/>
          <a:lstStyle/>
          <a:p>
            <a:r>
              <a:rPr lang="en-US" dirty="0"/>
              <a:t>Linear anodes are ideal for current distribution challenges and can be closely coupled to a structure.</a:t>
            </a:r>
          </a:p>
          <a:p>
            <a:r>
              <a:rPr lang="en-US" dirty="0"/>
              <a:t>Long length can provide great low resistance even in high resistivity soils.</a:t>
            </a:r>
          </a:p>
          <a:p>
            <a:r>
              <a:rPr lang="en-US" dirty="0"/>
              <a:t>Great for use with Solar Applications due to low wattage requirements</a:t>
            </a:r>
          </a:p>
          <a:p>
            <a:r>
              <a:rPr lang="en-US" dirty="0"/>
              <a:t>Problem solver for a range of applications.</a:t>
            </a:r>
          </a:p>
          <a:p>
            <a:r>
              <a:rPr lang="en-US" dirty="0"/>
              <a:t>Can be installed using a range of installation technologies</a:t>
            </a:r>
          </a:p>
        </p:txBody>
      </p:sp>
    </p:spTree>
    <p:extLst>
      <p:ext uri="{BB962C8B-B14F-4D97-AF65-F5344CB8AC3E}">
        <p14:creationId xmlns:p14="http://schemas.microsoft.com/office/powerpoint/2010/main" val="1935361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0FB2601-1DF1-0248-3ED9-CA57657BA776}"/>
              </a:ext>
            </a:extLst>
          </p:cNvPr>
          <p:cNvSpPr>
            <a:spLocks noGrp="1"/>
          </p:cNvSpPr>
          <p:nvPr>
            <p:ph type="title"/>
          </p:nvPr>
        </p:nvSpPr>
        <p:spPr/>
        <p:txBody>
          <a:bodyPr vert="horz" lIns="91440" tIns="45720" rIns="91440" bIns="45720" rtlCol="0" anchor="ctr">
            <a:normAutofit/>
          </a:bodyPr>
          <a:lstStyle/>
          <a:p>
            <a:r>
              <a:rPr lang="en-US" sz="4000" b="1" dirty="0">
                <a:solidFill>
                  <a:srgbClr val="8A2A2B"/>
                </a:solidFill>
              </a:rPr>
              <a:t>Conclusion</a:t>
            </a:r>
          </a:p>
        </p:txBody>
      </p:sp>
      <p:sp>
        <p:nvSpPr>
          <p:cNvPr id="12" name="Content Placeholder 11">
            <a:extLst>
              <a:ext uri="{FF2B5EF4-FFF2-40B4-BE49-F238E27FC236}">
                <a16:creationId xmlns:a16="http://schemas.microsoft.com/office/drawing/2014/main" id="{135B275C-3E9A-FDC5-4EF5-9A8D2FE2D521}"/>
              </a:ext>
            </a:extLst>
          </p:cNvPr>
          <p:cNvSpPr>
            <a:spLocks noGrp="1"/>
          </p:cNvSpPr>
          <p:nvPr>
            <p:ph idx="1"/>
          </p:nvPr>
        </p:nvSpPr>
        <p:spPr>
          <a:xfrm>
            <a:off x="838200" y="1825625"/>
            <a:ext cx="5708374" cy="4351338"/>
          </a:xfrm>
        </p:spPr>
        <p:txBody>
          <a:bodyPr/>
          <a:lstStyle/>
          <a:p>
            <a:r>
              <a:rPr lang="en-US" dirty="0"/>
              <a:t>Older pipelines with poor coatings that have exceeded their design life can lead to significant stress for an existing cathodic protection system</a:t>
            </a:r>
          </a:p>
          <a:p>
            <a:r>
              <a:rPr lang="en-US" dirty="0"/>
              <a:t>Linear Anodes are a cost-effective means of solving a difficult problem with these pipelines</a:t>
            </a:r>
          </a:p>
          <a:p>
            <a:r>
              <a:rPr lang="en-US" dirty="0"/>
              <a:t>Linear anodes have a demonstrated long service life in this application</a:t>
            </a:r>
            <a:br>
              <a:rPr lang="en-US" dirty="0"/>
            </a:br>
            <a:endParaRPr lang="en-US" dirty="0"/>
          </a:p>
          <a:p>
            <a:endParaRPr lang="en-US" dirty="0"/>
          </a:p>
        </p:txBody>
      </p:sp>
      <p:pic>
        <p:nvPicPr>
          <p:cNvPr id="13" name="Picture 12">
            <a:extLst>
              <a:ext uri="{FF2B5EF4-FFF2-40B4-BE49-F238E27FC236}">
                <a16:creationId xmlns:a16="http://schemas.microsoft.com/office/drawing/2014/main" id="{BDE8E840-2C04-83E1-4F4F-4CE015E45E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2078" y="1690688"/>
            <a:ext cx="4663844" cy="4237087"/>
          </a:xfrm>
          <a:prstGeom prst="rect">
            <a:avLst/>
          </a:prstGeom>
        </p:spPr>
      </p:pic>
      <p:pic>
        <p:nvPicPr>
          <p:cNvPr id="16" name="Picture 15">
            <a:extLst>
              <a:ext uri="{FF2B5EF4-FFF2-40B4-BE49-F238E27FC236}">
                <a16:creationId xmlns:a16="http://schemas.microsoft.com/office/drawing/2014/main" id="{504BBEE5-6977-7316-CEF2-48F8B73A149A}"/>
              </a:ext>
            </a:extLst>
          </p:cNvPr>
          <p:cNvPicPr>
            <a:picLocks noChangeAspect="1"/>
          </p:cNvPicPr>
          <p:nvPr/>
        </p:nvPicPr>
        <p:blipFill>
          <a:blip r:embed="rId3"/>
          <a:stretch>
            <a:fillRect/>
          </a:stretch>
        </p:blipFill>
        <p:spPr>
          <a:xfrm>
            <a:off x="9679870" y="4854773"/>
            <a:ext cx="1796052" cy="433090"/>
          </a:xfrm>
          <a:prstGeom prst="rect">
            <a:avLst/>
          </a:prstGeom>
        </p:spPr>
      </p:pic>
      <p:pic>
        <p:nvPicPr>
          <p:cNvPr id="20" name="Picture 19">
            <a:extLst>
              <a:ext uri="{FF2B5EF4-FFF2-40B4-BE49-F238E27FC236}">
                <a16:creationId xmlns:a16="http://schemas.microsoft.com/office/drawing/2014/main" id="{A197029A-90A8-CF8F-E86C-0F40941162AF}"/>
              </a:ext>
            </a:extLst>
          </p:cNvPr>
          <p:cNvPicPr>
            <a:picLocks noChangeAspect="1"/>
          </p:cNvPicPr>
          <p:nvPr/>
        </p:nvPicPr>
        <p:blipFill>
          <a:blip r:embed="rId4"/>
          <a:stretch>
            <a:fillRect/>
          </a:stretch>
        </p:blipFill>
        <p:spPr>
          <a:xfrm rot="20015588">
            <a:off x="7132324" y="3535841"/>
            <a:ext cx="1216599" cy="547470"/>
          </a:xfrm>
          <a:prstGeom prst="rect">
            <a:avLst/>
          </a:prstGeom>
        </p:spPr>
      </p:pic>
      <p:pic>
        <p:nvPicPr>
          <p:cNvPr id="21" name="Picture 20">
            <a:extLst>
              <a:ext uri="{FF2B5EF4-FFF2-40B4-BE49-F238E27FC236}">
                <a16:creationId xmlns:a16="http://schemas.microsoft.com/office/drawing/2014/main" id="{1E900B43-8A4A-D9DC-31E9-E2C43A85FD87}"/>
              </a:ext>
            </a:extLst>
          </p:cNvPr>
          <p:cNvPicPr>
            <a:picLocks noChangeAspect="1"/>
          </p:cNvPicPr>
          <p:nvPr/>
        </p:nvPicPr>
        <p:blipFill>
          <a:blip r:embed="rId4"/>
          <a:stretch>
            <a:fillRect/>
          </a:stretch>
        </p:blipFill>
        <p:spPr>
          <a:xfrm rot="19327233">
            <a:off x="8493742" y="2653702"/>
            <a:ext cx="876984" cy="255836"/>
          </a:xfrm>
          <a:prstGeom prst="rect">
            <a:avLst/>
          </a:prstGeom>
          <a:solidFill>
            <a:schemeClr val="bg1"/>
          </a:solidFill>
        </p:spPr>
      </p:pic>
      <p:pic>
        <p:nvPicPr>
          <p:cNvPr id="22" name="Picture 21">
            <a:extLst>
              <a:ext uri="{FF2B5EF4-FFF2-40B4-BE49-F238E27FC236}">
                <a16:creationId xmlns:a16="http://schemas.microsoft.com/office/drawing/2014/main" id="{CB953659-F853-6AAD-11A1-0CF4F5198E50}"/>
              </a:ext>
            </a:extLst>
          </p:cNvPr>
          <p:cNvPicPr>
            <a:picLocks noChangeAspect="1"/>
          </p:cNvPicPr>
          <p:nvPr/>
        </p:nvPicPr>
        <p:blipFill>
          <a:blip r:embed="rId4"/>
          <a:stretch>
            <a:fillRect/>
          </a:stretch>
        </p:blipFill>
        <p:spPr>
          <a:xfrm rot="19327233">
            <a:off x="9614143" y="1904481"/>
            <a:ext cx="716911" cy="381011"/>
          </a:xfrm>
          <a:prstGeom prst="rect">
            <a:avLst/>
          </a:prstGeom>
        </p:spPr>
      </p:pic>
      <p:pic>
        <p:nvPicPr>
          <p:cNvPr id="24" name="Picture 23">
            <a:extLst>
              <a:ext uri="{FF2B5EF4-FFF2-40B4-BE49-F238E27FC236}">
                <a16:creationId xmlns:a16="http://schemas.microsoft.com/office/drawing/2014/main" id="{AA462B55-9174-0AB5-9BD4-4F8E77A8938A}"/>
              </a:ext>
            </a:extLst>
          </p:cNvPr>
          <p:cNvPicPr>
            <a:picLocks noChangeAspect="1"/>
          </p:cNvPicPr>
          <p:nvPr/>
        </p:nvPicPr>
        <p:blipFill>
          <a:blip r:embed="rId4"/>
          <a:stretch>
            <a:fillRect/>
          </a:stretch>
        </p:blipFill>
        <p:spPr>
          <a:xfrm>
            <a:off x="7515712" y="1699660"/>
            <a:ext cx="799803" cy="261025"/>
          </a:xfrm>
          <a:prstGeom prst="rect">
            <a:avLst/>
          </a:prstGeom>
        </p:spPr>
      </p:pic>
      <p:pic>
        <p:nvPicPr>
          <p:cNvPr id="25" name="Picture 24">
            <a:extLst>
              <a:ext uri="{FF2B5EF4-FFF2-40B4-BE49-F238E27FC236}">
                <a16:creationId xmlns:a16="http://schemas.microsoft.com/office/drawing/2014/main" id="{83E9A635-BA66-6CFB-B56F-C6D4227271A6}"/>
              </a:ext>
            </a:extLst>
          </p:cNvPr>
          <p:cNvPicPr>
            <a:picLocks noChangeAspect="1"/>
          </p:cNvPicPr>
          <p:nvPr/>
        </p:nvPicPr>
        <p:blipFill>
          <a:blip r:embed="rId4"/>
          <a:stretch>
            <a:fillRect/>
          </a:stretch>
        </p:blipFill>
        <p:spPr>
          <a:xfrm>
            <a:off x="6852842" y="2101362"/>
            <a:ext cx="541063" cy="441704"/>
          </a:xfrm>
          <a:prstGeom prst="rect">
            <a:avLst/>
          </a:prstGeom>
        </p:spPr>
      </p:pic>
    </p:spTree>
    <p:extLst>
      <p:ext uri="{BB962C8B-B14F-4D97-AF65-F5344CB8AC3E}">
        <p14:creationId xmlns:p14="http://schemas.microsoft.com/office/powerpoint/2010/main" val="268959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2A2B"/>
                </a:solidFill>
              </a:rPr>
              <a:t>First Generation Linear Anode</a:t>
            </a:r>
          </a:p>
        </p:txBody>
      </p:sp>
      <p:sp>
        <p:nvSpPr>
          <p:cNvPr id="3" name="Content Placeholder 2"/>
          <p:cNvSpPr>
            <a:spLocks noGrp="1"/>
          </p:cNvSpPr>
          <p:nvPr>
            <p:ph idx="1"/>
          </p:nvPr>
        </p:nvSpPr>
        <p:spPr>
          <a:xfrm>
            <a:off x="838200" y="1825625"/>
            <a:ext cx="6901070" cy="4351338"/>
          </a:xfrm>
        </p:spPr>
        <p:txBody>
          <a:bodyPr>
            <a:normAutofit/>
          </a:bodyPr>
          <a:lstStyle/>
          <a:p>
            <a:r>
              <a:rPr lang="en-US" dirty="0"/>
              <a:t>Copper core with carbon based polymeric anode extruded on to the copper cable.</a:t>
            </a:r>
          </a:p>
          <a:p>
            <a:r>
              <a:rPr lang="en-US" dirty="0"/>
              <a:t>Anode centered in fiber woven housing packed with coke backfill</a:t>
            </a:r>
          </a:p>
          <a:p>
            <a:r>
              <a:rPr lang="en-US" dirty="0"/>
              <a:t>Outer fiber is reinforced with a braiding to add strength and compact the coke around the polymeric cable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61120" y="1626929"/>
            <a:ext cx="2724390" cy="3861341"/>
          </a:xfrm>
          <a:prstGeom prst="rect">
            <a:avLst/>
          </a:prstGeom>
          <a:ln w="12700">
            <a:solidFill>
              <a:schemeClr val="tx1">
                <a:lumMod val="50000"/>
                <a:lumOff val="50000"/>
              </a:schemeClr>
            </a:solidFill>
          </a:ln>
        </p:spPr>
      </p:pic>
    </p:spTree>
    <p:extLst>
      <p:ext uri="{BB962C8B-B14F-4D97-AF65-F5344CB8AC3E}">
        <p14:creationId xmlns:p14="http://schemas.microsoft.com/office/powerpoint/2010/main" val="192638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2A2B"/>
                </a:solidFill>
              </a:rPr>
              <a:t>Polymeric (Plastic) Anode</a:t>
            </a:r>
          </a:p>
        </p:txBody>
      </p:sp>
      <p:sp>
        <p:nvSpPr>
          <p:cNvPr id="3" name="Content Placeholder 2"/>
          <p:cNvSpPr>
            <a:spLocks noGrp="1"/>
          </p:cNvSpPr>
          <p:nvPr>
            <p:ph idx="1"/>
          </p:nvPr>
        </p:nvSpPr>
        <p:spPr>
          <a:xfrm>
            <a:off x="838200" y="1825625"/>
            <a:ext cx="6278217" cy="4351338"/>
          </a:xfrm>
        </p:spPr>
        <p:txBody>
          <a:bodyPr>
            <a:normAutofit/>
          </a:bodyPr>
          <a:lstStyle/>
          <a:p>
            <a:r>
              <a:rPr lang="en-US" dirty="0"/>
              <a:t>Carbon loaded conductive polymer</a:t>
            </a:r>
          </a:p>
          <a:p>
            <a:r>
              <a:rPr lang="en-US" dirty="0"/>
              <a:t>Poor anode material not used in any other anode product/application</a:t>
            </a:r>
          </a:p>
          <a:p>
            <a:r>
              <a:rPr lang="en-US" dirty="0"/>
              <a:t>Susceptible to cracking when operated at or above rated output</a:t>
            </a:r>
          </a:p>
          <a:p>
            <a:r>
              <a:rPr lang="en-US" dirty="0"/>
              <a:t>Relies heavily on coke backfill to minimize hot spots where localized cracking could occur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4849" y="2133670"/>
            <a:ext cx="3697551" cy="2280704"/>
          </a:xfrm>
          <a:prstGeom prst="rect">
            <a:avLst/>
          </a:prstGeom>
          <a:ln w="12700">
            <a:solidFill>
              <a:schemeClr val="tx1"/>
            </a:solidFill>
          </a:ln>
        </p:spPr>
      </p:pic>
    </p:spTree>
    <p:extLst>
      <p:ext uri="{BB962C8B-B14F-4D97-AF65-F5344CB8AC3E}">
        <p14:creationId xmlns:p14="http://schemas.microsoft.com/office/powerpoint/2010/main" val="98460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2A2B"/>
                </a:solidFill>
              </a:rPr>
              <a:t>Polymeric Anode</a:t>
            </a:r>
          </a:p>
        </p:txBody>
      </p:sp>
      <p:sp>
        <p:nvSpPr>
          <p:cNvPr id="3" name="Content Placeholder 2"/>
          <p:cNvSpPr>
            <a:spLocks noGrp="1"/>
          </p:cNvSpPr>
          <p:nvPr>
            <p:ph idx="1"/>
          </p:nvPr>
        </p:nvSpPr>
        <p:spPr>
          <a:xfrm>
            <a:off x="838200" y="1825625"/>
            <a:ext cx="5483087" cy="4351338"/>
          </a:xfrm>
        </p:spPr>
        <p:txBody>
          <a:bodyPr>
            <a:normAutofit/>
          </a:bodyPr>
          <a:lstStyle/>
          <a:p>
            <a:pPr marL="0" indent="0">
              <a:buNone/>
            </a:pPr>
            <a:r>
              <a:rPr lang="en-US" dirty="0"/>
              <a:t>Cross sectional view of polymeric anode assembly (excludes fabric and braiding)</a:t>
            </a:r>
          </a:p>
        </p:txBody>
      </p:sp>
      <p:grpSp>
        <p:nvGrpSpPr>
          <p:cNvPr id="17" name="Group 16"/>
          <p:cNvGrpSpPr/>
          <p:nvPr/>
        </p:nvGrpSpPr>
        <p:grpSpPr>
          <a:xfrm>
            <a:off x="3086101" y="1457675"/>
            <a:ext cx="8267700" cy="4192588"/>
            <a:chOff x="457200" y="1524000"/>
            <a:chExt cx="8229600" cy="4192588"/>
          </a:xfrm>
        </p:grpSpPr>
        <p:sp>
          <p:nvSpPr>
            <p:cNvPr id="18" name="Oval 17"/>
            <p:cNvSpPr/>
            <p:nvPr/>
          </p:nvSpPr>
          <p:spPr>
            <a:xfrm>
              <a:off x="6172200" y="1524000"/>
              <a:ext cx="2514600" cy="2590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 name="Group 8"/>
            <p:cNvGrpSpPr>
              <a:grpSpLocks/>
            </p:cNvGrpSpPr>
            <p:nvPr/>
          </p:nvGrpSpPr>
          <p:grpSpPr bwMode="auto">
            <a:xfrm>
              <a:off x="457200" y="3810000"/>
              <a:ext cx="5562600" cy="1371600"/>
              <a:chOff x="1981200" y="2667000"/>
              <a:chExt cx="5562600" cy="1371600"/>
            </a:xfrm>
          </p:grpSpPr>
          <p:sp>
            <p:nvSpPr>
              <p:cNvPr id="34" name="Oval 33"/>
              <p:cNvSpPr/>
              <p:nvPr/>
            </p:nvSpPr>
            <p:spPr>
              <a:xfrm>
                <a:off x="6781800" y="2667000"/>
                <a:ext cx="762000" cy="13716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3048000" y="2667000"/>
                <a:ext cx="4114800" cy="1371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2667000" y="2667000"/>
                <a:ext cx="762000" cy="13716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Can 7"/>
              <p:cNvSpPr/>
              <p:nvPr/>
            </p:nvSpPr>
            <p:spPr>
              <a:xfrm rot="16200000">
                <a:off x="2324100" y="2781300"/>
                <a:ext cx="381000" cy="1066800"/>
              </a:xfrm>
              <a:prstGeom prst="can">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 name="Oval 19"/>
            <p:cNvSpPr>
              <a:spLocks noChangeArrowheads="1"/>
            </p:cNvSpPr>
            <p:nvPr/>
          </p:nvSpPr>
          <p:spPr bwMode="auto">
            <a:xfrm>
              <a:off x="6172200" y="1524000"/>
              <a:ext cx="2514600" cy="2590800"/>
            </a:xfrm>
            <a:prstGeom prst="ellipse">
              <a:avLst/>
            </a:prstGeom>
            <a:blipFill dpi="0" rotWithShape="1">
              <a:blip r:embed="rId2">
                <a:alphaModFix amt="26000"/>
              </a:blip>
              <a:srcRect/>
              <a:tile tx="0" ty="0" sx="100000" sy="100000" flip="none" algn="tl"/>
            </a:blipFill>
            <a:ln w="25400">
              <a:solidFill>
                <a:srgbClr val="404040"/>
              </a:solidFill>
              <a:round/>
              <a:headEnd/>
              <a:tailEnd/>
            </a:ln>
          </p:spPr>
          <p:txBody>
            <a:bodyPr anchor="ctr"/>
            <a:lstStyle/>
            <a:p>
              <a:pPr algn="ctr">
                <a:defRPr/>
              </a:pPr>
              <a:endParaRPr lang="en-US">
                <a:solidFill>
                  <a:schemeClr val="lt1"/>
                </a:solidFill>
                <a:latin typeface="+mn-lt"/>
                <a:ea typeface="+mn-ea"/>
              </a:endParaRPr>
            </a:p>
          </p:txBody>
        </p:sp>
        <p:sp>
          <p:nvSpPr>
            <p:cNvPr id="21" name="Oval 20"/>
            <p:cNvSpPr/>
            <p:nvPr/>
          </p:nvSpPr>
          <p:spPr>
            <a:xfrm>
              <a:off x="7543800" y="2743200"/>
              <a:ext cx="228600" cy="228600"/>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7239000" y="2590800"/>
              <a:ext cx="228600" cy="228600"/>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7467600" y="2667000"/>
              <a:ext cx="228600" cy="228600"/>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7315200" y="2819400"/>
              <a:ext cx="228600" cy="228600"/>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7391400" y="2590800"/>
              <a:ext cx="228600" cy="228600"/>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7162800" y="2743200"/>
              <a:ext cx="228600" cy="228600"/>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7391400" y="2895600"/>
              <a:ext cx="228600" cy="228600"/>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7162800" y="2895600"/>
              <a:ext cx="228600" cy="228600"/>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7467600" y="2895600"/>
              <a:ext cx="228600" cy="228600"/>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7315200" y="2971800"/>
              <a:ext cx="228600" cy="228600"/>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p:nvPr/>
          </p:nvCxnSpPr>
          <p:spPr>
            <a:xfrm rot="5400000">
              <a:off x="2211388" y="4419600"/>
              <a:ext cx="2589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505200" y="31242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505200" y="57150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11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2A2B"/>
                </a:solidFill>
              </a:rPr>
              <a:t>Polymeric Anode</a:t>
            </a:r>
          </a:p>
        </p:txBody>
      </p:sp>
      <p:sp>
        <p:nvSpPr>
          <p:cNvPr id="3" name="Content Placeholder 2"/>
          <p:cNvSpPr>
            <a:spLocks noGrp="1"/>
          </p:cNvSpPr>
          <p:nvPr>
            <p:ph idx="1"/>
          </p:nvPr>
        </p:nvSpPr>
        <p:spPr>
          <a:xfrm>
            <a:off x="838200" y="1825625"/>
            <a:ext cx="6415659" cy="4351338"/>
          </a:xfrm>
        </p:spPr>
        <p:txBody>
          <a:bodyPr>
            <a:normAutofit/>
          </a:bodyPr>
          <a:lstStyle/>
          <a:p>
            <a:r>
              <a:rPr lang="en-US" altLang="en-US" sz="3600" dirty="0"/>
              <a:t>Exaggerated cut away depicting the graphite loaded polymeric anode.</a:t>
            </a:r>
          </a:p>
          <a:p>
            <a:endParaRPr lang="en-US" altLang="en-US" sz="3600" dirty="0"/>
          </a:p>
          <a:p>
            <a:r>
              <a:rPr lang="en-US" altLang="en-US" sz="3600" dirty="0"/>
              <a:t>The actual graphite particles are much smaller but have been increased for illustration purposes</a:t>
            </a:r>
            <a:endParaRPr lang="en-US" sz="2400" dirty="0"/>
          </a:p>
        </p:txBody>
      </p:sp>
      <p:grpSp>
        <p:nvGrpSpPr>
          <p:cNvPr id="4" name="Group 3"/>
          <p:cNvGrpSpPr/>
          <p:nvPr/>
        </p:nvGrpSpPr>
        <p:grpSpPr>
          <a:xfrm>
            <a:off x="7187184" y="1705708"/>
            <a:ext cx="3352800" cy="3490546"/>
            <a:chOff x="4724400" y="1524000"/>
            <a:chExt cx="3352800" cy="3352800"/>
          </a:xfrm>
        </p:grpSpPr>
        <p:grpSp>
          <p:nvGrpSpPr>
            <p:cNvPr id="5" name="Group 28"/>
            <p:cNvGrpSpPr>
              <a:grpSpLocks/>
            </p:cNvGrpSpPr>
            <p:nvPr/>
          </p:nvGrpSpPr>
          <p:grpSpPr bwMode="auto">
            <a:xfrm>
              <a:off x="5181600" y="1981200"/>
              <a:ext cx="2895600" cy="2895600"/>
              <a:chOff x="3276600" y="2286000"/>
              <a:chExt cx="2514600" cy="2590800"/>
            </a:xfrm>
          </p:grpSpPr>
          <p:sp>
            <p:nvSpPr>
              <p:cNvPr id="48" name="Oval 47"/>
              <p:cNvSpPr/>
              <p:nvPr/>
            </p:nvSpPr>
            <p:spPr>
              <a:xfrm>
                <a:off x="3276600" y="2286000"/>
                <a:ext cx="2514600" cy="2590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a:spLocks noChangeArrowheads="1"/>
              </p:cNvSpPr>
              <p:nvPr/>
            </p:nvSpPr>
            <p:spPr bwMode="auto">
              <a:xfrm>
                <a:off x="3276600" y="2286000"/>
                <a:ext cx="2514600" cy="2590800"/>
              </a:xfrm>
              <a:prstGeom prst="ellipse">
                <a:avLst/>
              </a:prstGeom>
              <a:blipFill dpi="0" rotWithShape="1">
                <a:blip r:embed="rId2">
                  <a:alphaModFix amt="26000"/>
                </a:blip>
                <a:srcRect/>
                <a:tile tx="0" ty="0" sx="100000" sy="100000" flip="none" algn="tl"/>
              </a:blipFill>
              <a:ln w="25400">
                <a:solidFill>
                  <a:srgbClr val="404040"/>
                </a:solidFill>
                <a:round/>
                <a:headEnd/>
                <a:tailEnd/>
              </a:ln>
            </p:spPr>
            <p:txBody>
              <a:bodyPr anchor="ctr"/>
              <a:lstStyle/>
              <a:p>
                <a:pPr algn="ctr">
                  <a:defRPr/>
                </a:pPr>
                <a:endParaRPr lang="en-US">
                  <a:solidFill>
                    <a:schemeClr val="lt1"/>
                  </a:solidFill>
                  <a:latin typeface="+mn-lt"/>
                  <a:ea typeface="+mn-ea"/>
                </a:endParaRPr>
              </a:p>
            </p:txBody>
          </p:sp>
          <p:sp>
            <p:nvSpPr>
              <p:cNvPr id="50" name="Oval 49"/>
              <p:cNvSpPr/>
              <p:nvPr/>
            </p:nvSpPr>
            <p:spPr>
              <a:xfrm>
                <a:off x="4648326" y="3504699"/>
                <a:ext cx="228851"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4343651" y="3352717"/>
                <a:ext cx="228851" cy="228683"/>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4572501" y="3429418"/>
                <a:ext cx="227472" cy="228683"/>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4419475" y="3581400"/>
                <a:ext cx="228851"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4495299" y="3352717"/>
                <a:ext cx="228851" cy="228683"/>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4267827" y="3504699"/>
                <a:ext cx="227472"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4495299" y="3658101"/>
                <a:ext cx="228851"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4267827" y="3658101"/>
                <a:ext cx="227472"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4572501" y="3658101"/>
                <a:ext cx="227472"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4419475" y="3733383"/>
                <a:ext cx="228851" cy="228683"/>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6" name="Straight Arrow Connector 5"/>
            <p:cNvCxnSpPr/>
            <p:nvPr/>
          </p:nvCxnSpPr>
          <p:spPr>
            <a:xfrm rot="10800000">
              <a:off x="4724400" y="2286000"/>
              <a:ext cx="1685925" cy="101600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6038850" y="2201863"/>
              <a:ext cx="1649413" cy="293687"/>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Freeform 41"/>
            <p:cNvSpPr/>
            <p:nvPr/>
          </p:nvSpPr>
          <p:spPr>
            <a:xfrm>
              <a:off x="6172200" y="29718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42"/>
            <p:cNvSpPr/>
            <p:nvPr/>
          </p:nvSpPr>
          <p:spPr>
            <a:xfrm>
              <a:off x="6172200" y="25908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43"/>
            <p:cNvSpPr/>
            <p:nvPr/>
          </p:nvSpPr>
          <p:spPr>
            <a:xfrm>
              <a:off x="6096000" y="28194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44"/>
            <p:cNvSpPr/>
            <p:nvPr/>
          </p:nvSpPr>
          <p:spPr>
            <a:xfrm>
              <a:off x="6096000" y="28194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45"/>
            <p:cNvSpPr/>
            <p:nvPr/>
          </p:nvSpPr>
          <p:spPr>
            <a:xfrm>
              <a:off x="5943600" y="25908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46"/>
            <p:cNvSpPr/>
            <p:nvPr/>
          </p:nvSpPr>
          <p:spPr>
            <a:xfrm>
              <a:off x="6248400" y="28194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47"/>
            <p:cNvSpPr/>
            <p:nvPr/>
          </p:nvSpPr>
          <p:spPr>
            <a:xfrm>
              <a:off x="6172200" y="22860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48"/>
            <p:cNvSpPr/>
            <p:nvPr/>
          </p:nvSpPr>
          <p:spPr>
            <a:xfrm>
              <a:off x="5943600" y="24384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49"/>
            <p:cNvSpPr/>
            <p:nvPr/>
          </p:nvSpPr>
          <p:spPr>
            <a:xfrm flipV="1">
              <a:off x="6324600" y="2590800"/>
              <a:ext cx="2286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50"/>
            <p:cNvSpPr/>
            <p:nvPr/>
          </p:nvSpPr>
          <p:spPr>
            <a:xfrm>
              <a:off x="6324600" y="23622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51"/>
            <p:cNvSpPr/>
            <p:nvPr/>
          </p:nvSpPr>
          <p:spPr>
            <a:xfrm>
              <a:off x="6019800" y="21336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52"/>
            <p:cNvSpPr/>
            <p:nvPr/>
          </p:nvSpPr>
          <p:spPr>
            <a:xfrm>
              <a:off x="5715000" y="24384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53"/>
            <p:cNvSpPr/>
            <p:nvPr/>
          </p:nvSpPr>
          <p:spPr>
            <a:xfrm>
              <a:off x="5867400" y="22860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4"/>
            <p:cNvSpPr/>
            <p:nvPr/>
          </p:nvSpPr>
          <p:spPr>
            <a:xfrm flipV="1">
              <a:off x="5791200" y="27432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55"/>
            <p:cNvSpPr/>
            <p:nvPr/>
          </p:nvSpPr>
          <p:spPr>
            <a:xfrm>
              <a:off x="6324600" y="31242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56"/>
            <p:cNvSpPr/>
            <p:nvPr/>
          </p:nvSpPr>
          <p:spPr>
            <a:xfrm>
              <a:off x="6324600" y="27432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reeform 57"/>
            <p:cNvSpPr/>
            <p:nvPr/>
          </p:nvSpPr>
          <p:spPr>
            <a:xfrm>
              <a:off x="6248400" y="29718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58"/>
            <p:cNvSpPr/>
            <p:nvPr/>
          </p:nvSpPr>
          <p:spPr>
            <a:xfrm>
              <a:off x="6248400" y="29718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59"/>
            <p:cNvSpPr/>
            <p:nvPr/>
          </p:nvSpPr>
          <p:spPr>
            <a:xfrm>
              <a:off x="6096000" y="27432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60"/>
            <p:cNvSpPr/>
            <p:nvPr/>
          </p:nvSpPr>
          <p:spPr>
            <a:xfrm>
              <a:off x="6400800" y="29718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61"/>
            <p:cNvSpPr/>
            <p:nvPr/>
          </p:nvSpPr>
          <p:spPr>
            <a:xfrm>
              <a:off x="6324600" y="24384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62"/>
            <p:cNvSpPr/>
            <p:nvPr/>
          </p:nvSpPr>
          <p:spPr>
            <a:xfrm>
              <a:off x="6096000" y="25908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63"/>
            <p:cNvSpPr/>
            <p:nvPr/>
          </p:nvSpPr>
          <p:spPr>
            <a:xfrm flipV="1">
              <a:off x="6477000" y="2743200"/>
              <a:ext cx="2286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64"/>
            <p:cNvSpPr/>
            <p:nvPr/>
          </p:nvSpPr>
          <p:spPr>
            <a:xfrm>
              <a:off x="6477000" y="25146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Freeform 65"/>
            <p:cNvSpPr/>
            <p:nvPr/>
          </p:nvSpPr>
          <p:spPr>
            <a:xfrm>
              <a:off x="5867400" y="25908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66"/>
            <p:cNvSpPr/>
            <p:nvPr/>
          </p:nvSpPr>
          <p:spPr>
            <a:xfrm>
              <a:off x="6019800" y="24384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67"/>
            <p:cNvSpPr/>
            <p:nvPr/>
          </p:nvSpPr>
          <p:spPr>
            <a:xfrm flipV="1">
              <a:off x="5943600" y="28956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reeform 68"/>
            <p:cNvSpPr/>
            <p:nvPr/>
          </p:nvSpPr>
          <p:spPr>
            <a:xfrm>
              <a:off x="5638800" y="25146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69"/>
            <p:cNvSpPr/>
            <p:nvPr/>
          </p:nvSpPr>
          <p:spPr>
            <a:xfrm>
              <a:off x="6477000" y="28956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reeform 70"/>
            <p:cNvSpPr/>
            <p:nvPr/>
          </p:nvSpPr>
          <p:spPr>
            <a:xfrm>
              <a:off x="6553200" y="21336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reeform 71"/>
            <p:cNvSpPr/>
            <p:nvPr/>
          </p:nvSpPr>
          <p:spPr>
            <a:xfrm>
              <a:off x="6400800" y="22098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reeform 72"/>
            <p:cNvSpPr/>
            <p:nvPr/>
          </p:nvSpPr>
          <p:spPr>
            <a:xfrm>
              <a:off x="6248400" y="28956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reeform 73"/>
            <p:cNvSpPr/>
            <p:nvPr/>
          </p:nvSpPr>
          <p:spPr>
            <a:xfrm>
              <a:off x="6477000" y="22098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Freeform 74"/>
            <p:cNvSpPr/>
            <p:nvPr/>
          </p:nvSpPr>
          <p:spPr>
            <a:xfrm>
              <a:off x="6477000" y="25146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reeform 75"/>
            <p:cNvSpPr/>
            <p:nvPr/>
          </p:nvSpPr>
          <p:spPr>
            <a:xfrm>
              <a:off x="6248400" y="27432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reeform 76"/>
            <p:cNvSpPr/>
            <p:nvPr/>
          </p:nvSpPr>
          <p:spPr>
            <a:xfrm flipV="1">
              <a:off x="6172200" y="2133600"/>
              <a:ext cx="2286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reeform 77"/>
            <p:cNvSpPr/>
            <p:nvPr/>
          </p:nvSpPr>
          <p:spPr>
            <a:xfrm>
              <a:off x="6629400" y="26670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Freeform 78"/>
            <p:cNvSpPr/>
            <p:nvPr/>
          </p:nvSpPr>
          <p:spPr>
            <a:xfrm>
              <a:off x="6019800" y="27432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Freeform 79"/>
            <p:cNvSpPr/>
            <p:nvPr/>
          </p:nvSpPr>
          <p:spPr>
            <a:xfrm>
              <a:off x="6172200" y="25908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Freeform 80"/>
            <p:cNvSpPr/>
            <p:nvPr/>
          </p:nvSpPr>
          <p:spPr>
            <a:xfrm flipV="1">
              <a:off x="6096000" y="30480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491010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2A2B"/>
                </a:solidFill>
              </a:rPr>
              <a:t>Polymeric Anode</a:t>
            </a:r>
          </a:p>
        </p:txBody>
      </p:sp>
      <p:sp>
        <p:nvSpPr>
          <p:cNvPr id="3" name="Content Placeholder 2"/>
          <p:cNvSpPr>
            <a:spLocks noGrp="1"/>
          </p:cNvSpPr>
          <p:nvPr>
            <p:ph idx="1"/>
          </p:nvPr>
        </p:nvSpPr>
        <p:spPr>
          <a:xfrm>
            <a:off x="838200" y="1748005"/>
            <a:ext cx="7034912" cy="4351338"/>
          </a:xfrm>
        </p:spPr>
        <p:txBody>
          <a:bodyPr>
            <a:noAutofit/>
          </a:bodyPr>
          <a:lstStyle/>
          <a:p>
            <a:r>
              <a:rPr lang="en-US" altLang="en-US" sz="3200" dirty="0"/>
              <a:t>As the carbon loaded polymer acts as an anode, the carbon is consumed (consumption rate of graphite is approximately 0.9 kgs/A </a:t>
            </a:r>
            <a:r>
              <a:rPr lang="en-US" altLang="en-US" sz="3200" dirty="0" err="1"/>
              <a:t>yr</a:t>
            </a:r>
            <a:r>
              <a:rPr lang="en-US" altLang="en-US" sz="3200" dirty="0"/>
              <a:t>) this weakens the polymeric matrix and eventually leads to cracking. </a:t>
            </a:r>
          </a:p>
          <a:p>
            <a:r>
              <a:rPr lang="en-US" altLang="en-US" sz="3200" dirty="0"/>
              <a:t> Once there is a crack in the anode the copper will quickly act as the anode and will consume creating a break in the anode.</a:t>
            </a:r>
          </a:p>
        </p:txBody>
      </p:sp>
      <p:grpSp>
        <p:nvGrpSpPr>
          <p:cNvPr id="4" name="Group 3"/>
          <p:cNvGrpSpPr/>
          <p:nvPr/>
        </p:nvGrpSpPr>
        <p:grpSpPr>
          <a:xfrm>
            <a:off x="8071338" y="1523875"/>
            <a:ext cx="3376247" cy="3452571"/>
            <a:chOff x="4648200" y="1600200"/>
            <a:chExt cx="3352800" cy="3352800"/>
          </a:xfrm>
        </p:grpSpPr>
        <p:grpSp>
          <p:nvGrpSpPr>
            <p:cNvPr id="5" name="Group 28"/>
            <p:cNvGrpSpPr>
              <a:grpSpLocks/>
            </p:cNvGrpSpPr>
            <p:nvPr/>
          </p:nvGrpSpPr>
          <p:grpSpPr bwMode="auto">
            <a:xfrm>
              <a:off x="5105400" y="2057400"/>
              <a:ext cx="2895600" cy="2895600"/>
              <a:chOff x="3276600" y="2286000"/>
              <a:chExt cx="2514600" cy="2590800"/>
            </a:xfrm>
          </p:grpSpPr>
          <p:sp>
            <p:nvSpPr>
              <p:cNvPr id="48" name="Oval 47"/>
              <p:cNvSpPr/>
              <p:nvPr/>
            </p:nvSpPr>
            <p:spPr>
              <a:xfrm>
                <a:off x="3276600" y="2286000"/>
                <a:ext cx="2514600" cy="2590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a:spLocks noChangeArrowheads="1"/>
              </p:cNvSpPr>
              <p:nvPr/>
            </p:nvSpPr>
            <p:spPr bwMode="auto">
              <a:xfrm>
                <a:off x="3276600" y="2286000"/>
                <a:ext cx="2514600" cy="2590800"/>
              </a:xfrm>
              <a:prstGeom prst="ellipse">
                <a:avLst/>
              </a:prstGeom>
              <a:blipFill dpi="0" rotWithShape="1">
                <a:blip r:embed="rId2">
                  <a:alphaModFix amt="26000"/>
                </a:blip>
                <a:srcRect/>
                <a:tile tx="0" ty="0" sx="100000" sy="100000" flip="none" algn="tl"/>
              </a:blipFill>
              <a:ln w="25400">
                <a:solidFill>
                  <a:srgbClr val="404040"/>
                </a:solidFill>
                <a:round/>
                <a:headEnd/>
                <a:tailEnd/>
              </a:ln>
            </p:spPr>
            <p:txBody>
              <a:bodyPr anchor="ctr"/>
              <a:lstStyle/>
              <a:p>
                <a:pPr algn="ctr">
                  <a:defRPr/>
                </a:pPr>
                <a:endParaRPr lang="en-US">
                  <a:solidFill>
                    <a:schemeClr val="lt1"/>
                  </a:solidFill>
                  <a:latin typeface="+mn-lt"/>
                  <a:ea typeface="+mn-ea"/>
                </a:endParaRPr>
              </a:p>
            </p:txBody>
          </p:sp>
          <p:sp>
            <p:nvSpPr>
              <p:cNvPr id="50" name="Oval 49"/>
              <p:cNvSpPr/>
              <p:nvPr/>
            </p:nvSpPr>
            <p:spPr>
              <a:xfrm>
                <a:off x="4648326" y="3504699"/>
                <a:ext cx="228851"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4343651" y="3352717"/>
                <a:ext cx="228851" cy="228683"/>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4572501" y="3429418"/>
                <a:ext cx="227472" cy="228683"/>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4419475" y="3581400"/>
                <a:ext cx="228851"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4495299" y="3352717"/>
                <a:ext cx="228851" cy="228683"/>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4267827" y="3504699"/>
                <a:ext cx="227472"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4495299" y="3658101"/>
                <a:ext cx="228851"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4267827" y="3658101"/>
                <a:ext cx="227472"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4572501" y="3658101"/>
                <a:ext cx="227472" cy="228684"/>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4419475" y="3733383"/>
                <a:ext cx="228851" cy="228683"/>
              </a:xfrm>
              <a:prstGeom prst="ellipse">
                <a:avLst/>
              </a:prstGeom>
              <a:gradFill>
                <a:gsLst>
                  <a:gs pos="0">
                    <a:schemeClr val="accent6">
                      <a:lumMod val="7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6" name="Straight Arrow Connector 5"/>
            <p:cNvCxnSpPr/>
            <p:nvPr/>
          </p:nvCxnSpPr>
          <p:spPr>
            <a:xfrm rot="10800000">
              <a:off x="4648200" y="2362200"/>
              <a:ext cx="1685925" cy="101600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5962650" y="2278063"/>
              <a:ext cx="1649413" cy="293687"/>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Freeform 41"/>
            <p:cNvSpPr/>
            <p:nvPr/>
          </p:nvSpPr>
          <p:spPr>
            <a:xfrm>
              <a:off x="6096000" y="30480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42"/>
            <p:cNvSpPr/>
            <p:nvPr/>
          </p:nvSpPr>
          <p:spPr>
            <a:xfrm>
              <a:off x="6096000" y="26670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43"/>
            <p:cNvSpPr/>
            <p:nvPr/>
          </p:nvSpPr>
          <p:spPr>
            <a:xfrm>
              <a:off x="6019800" y="28956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44"/>
            <p:cNvSpPr/>
            <p:nvPr/>
          </p:nvSpPr>
          <p:spPr>
            <a:xfrm>
              <a:off x="6019800" y="28956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45"/>
            <p:cNvSpPr/>
            <p:nvPr/>
          </p:nvSpPr>
          <p:spPr>
            <a:xfrm>
              <a:off x="5867400" y="26670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46"/>
            <p:cNvSpPr/>
            <p:nvPr/>
          </p:nvSpPr>
          <p:spPr>
            <a:xfrm>
              <a:off x="6172200" y="28956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47"/>
            <p:cNvSpPr/>
            <p:nvPr/>
          </p:nvSpPr>
          <p:spPr>
            <a:xfrm>
              <a:off x="6096000" y="23622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48"/>
            <p:cNvSpPr/>
            <p:nvPr/>
          </p:nvSpPr>
          <p:spPr>
            <a:xfrm>
              <a:off x="5867400" y="25146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49"/>
            <p:cNvSpPr/>
            <p:nvPr/>
          </p:nvSpPr>
          <p:spPr>
            <a:xfrm flipV="1">
              <a:off x="6248400" y="2667000"/>
              <a:ext cx="2286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50"/>
            <p:cNvSpPr/>
            <p:nvPr/>
          </p:nvSpPr>
          <p:spPr>
            <a:xfrm>
              <a:off x="6248400" y="24384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51"/>
            <p:cNvSpPr/>
            <p:nvPr/>
          </p:nvSpPr>
          <p:spPr>
            <a:xfrm>
              <a:off x="5943600" y="22098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52"/>
            <p:cNvSpPr/>
            <p:nvPr/>
          </p:nvSpPr>
          <p:spPr>
            <a:xfrm>
              <a:off x="5638800" y="25146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53"/>
            <p:cNvSpPr/>
            <p:nvPr/>
          </p:nvSpPr>
          <p:spPr>
            <a:xfrm>
              <a:off x="5791200" y="23622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4"/>
            <p:cNvSpPr/>
            <p:nvPr/>
          </p:nvSpPr>
          <p:spPr>
            <a:xfrm flipV="1">
              <a:off x="5715000" y="28194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55"/>
            <p:cNvSpPr/>
            <p:nvPr/>
          </p:nvSpPr>
          <p:spPr>
            <a:xfrm>
              <a:off x="6248400" y="32004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56"/>
            <p:cNvSpPr/>
            <p:nvPr/>
          </p:nvSpPr>
          <p:spPr>
            <a:xfrm>
              <a:off x="6248400" y="28194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reeform 57"/>
            <p:cNvSpPr/>
            <p:nvPr/>
          </p:nvSpPr>
          <p:spPr>
            <a:xfrm>
              <a:off x="6172200" y="30480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58"/>
            <p:cNvSpPr/>
            <p:nvPr/>
          </p:nvSpPr>
          <p:spPr>
            <a:xfrm>
              <a:off x="6172200" y="30480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59"/>
            <p:cNvSpPr/>
            <p:nvPr/>
          </p:nvSpPr>
          <p:spPr>
            <a:xfrm>
              <a:off x="6019800" y="28194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60"/>
            <p:cNvSpPr/>
            <p:nvPr/>
          </p:nvSpPr>
          <p:spPr>
            <a:xfrm>
              <a:off x="6324600" y="30480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61"/>
            <p:cNvSpPr/>
            <p:nvPr/>
          </p:nvSpPr>
          <p:spPr>
            <a:xfrm>
              <a:off x="6248400" y="25146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62"/>
            <p:cNvSpPr/>
            <p:nvPr/>
          </p:nvSpPr>
          <p:spPr>
            <a:xfrm>
              <a:off x="6019800" y="26670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63"/>
            <p:cNvSpPr/>
            <p:nvPr/>
          </p:nvSpPr>
          <p:spPr>
            <a:xfrm flipV="1">
              <a:off x="6400800" y="2819400"/>
              <a:ext cx="2286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64"/>
            <p:cNvSpPr/>
            <p:nvPr/>
          </p:nvSpPr>
          <p:spPr>
            <a:xfrm>
              <a:off x="6400800" y="25908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Freeform 65"/>
            <p:cNvSpPr/>
            <p:nvPr/>
          </p:nvSpPr>
          <p:spPr>
            <a:xfrm>
              <a:off x="5791200" y="26670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66"/>
            <p:cNvSpPr/>
            <p:nvPr/>
          </p:nvSpPr>
          <p:spPr>
            <a:xfrm>
              <a:off x="5943600" y="25146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67"/>
            <p:cNvSpPr/>
            <p:nvPr/>
          </p:nvSpPr>
          <p:spPr>
            <a:xfrm flipV="1">
              <a:off x="5867400" y="29718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reeform 68"/>
            <p:cNvSpPr/>
            <p:nvPr/>
          </p:nvSpPr>
          <p:spPr>
            <a:xfrm>
              <a:off x="5562600" y="25908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69"/>
            <p:cNvSpPr/>
            <p:nvPr/>
          </p:nvSpPr>
          <p:spPr>
            <a:xfrm>
              <a:off x="6400800" y="29718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reeform 70"/>
            <p:cNvSpPr/>
            <p:nvPr/>
          </p:nvSpPr>
          <p:spPr>
            <a:xfrm>
              <a:off x="6477000" y="22098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reeform 71"/>
            <p:cNvSpPr/>
            <p:nvPr/>
          </p:nvSpPr>
          <p:spPr>
            <a:xfrm>
              <a:off x="6324600" y="2286000"/>
              <a:ext cx="762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reeform 72"/>
            <p:cNvSpPr/>
            <p:nvPr/>
          </p:nvSpPr>
          <p:spPr>
            <a:xfrm>
              <a:off x="6172200" y="29718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reeform 73"/>
            <p:cNvSpPr/>
            <p:nvPr/>
          </p:nvSpPr>
          <p:spPr>
            <a:xfrm>
              <a:off x="6400800" y="22860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Freeform 74"/>
            <p:cNvSpPr/>
            <p:nvPr/>
          </p:nvSpPr>
          <p:spPr>
            <a:xfrm>
              <a:off x="6400800" y="25908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reeform 75"/>
            <p:cNvSpPr/>
            <p:nvPr/>
          </p:nvSpPr>
          <p:spPr>
            <a:xfrm>
              <a:off x="6172200" y="28194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reeform 76"/>
            <p:cNvSpPr/>
            <p:nvPr/>
          </p:nvSpPr>
          <p:spPr>
            <a:xfrm flipV="1">
              <a:off x="6096000" y="2209800"/>
              <a:ext cx="2286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reeform 77"/>
            <p:cNvSpPr/>
            <p:nvPr/>
          </p:nvSpPr>
          <p:spPr>
            <a:xfrm>
              <a:off x="6553200" y="27432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Freeform 78"/>
            <p:cNvSpPr/>
            <p:nvPr/>
          </p:nvSpPr>
          <p:spPr>
            <a:xfrm>
              <a:off x="5943600" y="28194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Freeform 79"/>
            <p:cNvSpPr/>
            <p:nvPr/>
          </p:nvSpPr>
          <p:spPr>
            <a:xfrm>
              <a:off x="6096000" y="2667000"/>
              <a:ext cx="152400" cy="1524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Freeform 80"/>
            <p:cNvSpPr/>
            <p:nvPr/>
          </p:nvSpPr>
          <p:spPr>
            <a:xfrm flipV="1">
              <a:off x="6019800" y="3124200"/>
              <a:ext cx="152400" cy="76200"/>
            </a:xfrm>
            <a:custGeom>
              <a:avLst/>
              <a:gdLst>
                <a:gd name="connsiteX0" fmla="*/ 26126 w 182880"/>
                <a:gd name="connsiteY0" fmla="*/ 130629 h 209006"/>
                <a:gd name="connsiteX1" fmla="*/ 182880 w 182880"/>
                <a:gd name="connsiteY1" fmla="*/ 209006 h 209006"/>
                <a:gd name="connsiteX2" fmla="*/ 182880 w 182880"/>
                <a:gd name="connsiteY2" fmla="*/ 104503 h 209006"/>
                <a:gd name="connsiteX3" fmla="*/ 104503 w 182880"/>
                <a:gd name="connsiteY3" fmla="*/ 0 h 209006"/>
                <a:gd name="connsiteX4" fmla="*/ 0 w 182880"/>
                <a:gd name="connsiteY4" fmla="*/ 78377 h 209006"/>
                <a:gd name="connsiteX5" fmla="*/ 26126 w 182880"/>
                <a:gd name="connsiteY5" fmla="*/ 130629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09006">
                  <a:moveTo>
                    <a:pt x="26126" y="130629"/>
                  </a:moveTo>
                  <a:lnTo>
                    <a:pt x="182880" y="209006"/>
                  </a:lnTo>
                  <a:lnTo>
                    <a:pt x="182880" y="104503"/>
                  </a:lnTo>
                  <a:lnTo>
                    <a:pt x="104503" y="0"/>
                  </a:lnTo>
                  <a:lnTo>
                    <a:pt x="0" y="78377"/>
                  </a:lnTo>
                  <a:lnTo>
                    <a:pt x="26126" y="13062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21618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2A2B"/>
                </a:solidFill>
              </a:rPr>
              <a:t>Second Generation Linear Anode</a:t>
            </a:r>
          </a:p>
        </p:txBody>
      </p:sp>
      <p:sp>
        <p:nvSpPr>
          <p:cNvPr id="3" name="Content Placeholder 2"/>
          <p:cNvSpPr>
            <a:spLocks noGrp="1"/>
          </p:cNvSpPr>
          <p:nvPr>
            <p:ph idx="1"/>
          </p:nvPr>
        </p:nvSpPr>
        <p:spPr>
          <a:xfrm>
            <a:off x="5234609" y="1690687"/>
            <a:ext cx="6119191" cy="4733867"/>
          </a:xfrm>
        </p:spPr>
        <p:txBody>
          <a:bodyPr>
            <a:normAutofit lnSpcReduction="10000"/>
          </a:bodyPr>
          <a:lstStyle/>
          <a:p>
            <a:r>
              <a:rPr lang="en-US" dirty="0"/>
              <a:t>Separates the conductor cable from the anode:</a:t>
            </a:r>
          </a:p>
          <a:p>
            <a:pPr lvl="1"/>
            <a:r>
              <a:rPr lang="en-US" dirty="0"/>
              <a:t>Provides redundancy with multiple anode to cable connections</a:t>
            </a:r>
          </a:p>
          <a:p>
            <a:pPr lvl="1"/>
            <a:r>
              <a:rPr lang="en-US" dirty="0"/>
              <a:t>Not limited to 50 mA/m and #6AWG conductor.  </a:t>
            </a:r>
          </a:p>
          <a:p>
            <a:pPr lvl="1"/>
            <a:r>
              <a:rPr lang="en-US" dirty="0"/>
              <a:t>Larger sized conductors can be used with higher output anode wires</a:t>
            </a:r>
          </a:p>
          <a:p>
            <a:pPr lvl="1"/>
            <a:r>
              <a:rPr lang="en-US" dirty="0"/>
              <a:t>Less susceptible to localized areas of high current discharge</a:t>
            </a:r>
          </a:p>
          <a:p>
            <a:pPr lvl="1"/>
            <a:r>
              <a:rPr lang="en-US" dirty="0"/>
              <a:t>Spacing of internal connections can vary by manufacturer or be customized to meet customer specific requirements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2701" t="8965" r="9816" b="22696"/>
          <a:stretch/>
        </p:blipFill>
        <p:spPr>
          <a:xfrm>
            <a:off x="463826" y="1465412"/>
            <a:ext cx="4139315" cy="4959143"/>
          </a:xfrm>
          <a:prstGeom prst="rect">
            <a:avLst/>
          </a:prstGeom>
        </p:spPr>
      </p:pic>
    </p:spTree>
    <p:extLst>
      <p:ext uri="{BB962C8B-B14F-4D97-AF65-F5344CB8AC3E}">
        <p14:creationId xmlns:p14="http://schemas.microsoft.com/office/powerpoint/2010/main" val="1464215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9380</TotalTime>
  <Words>903</Words>
  <Application>Microsoft Office PowerPoint</Application>
  <PresentationFormat>Widescreen</PresentationFormat>
  <Paragraphs>100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Swis721 BT</vt:lpstr>
      <vt:lpstr>Office Theme</vt:lpstr>
      <vt:lpstr>PowerPoint Presentation</vt:lpstr>
      <vt:lpstr>Product History</vt:lpstr>
      <vt:lpstr>Key Features and Benefits</vt:lpstr>
      <vt:lpstr>First Generation Linear Anode</vt:lpstr>
      <vt:lpstr>Polymeric (Plastic) Anode</vt:lpstr>
      <vt:lpstr>Polymeric Anode</vt:lpstr>
      <vt:lpstr>Polymeric Anode</vt:lpstr>
      <vt:lpstr>Polymeric Anode</vt:lpstr>
      <vt:lpstr>Second Generation Linear Anode</vt:lpstr>
      <vt:lpstr>Value of separating the header cable and anode cable</vt:lpstr>
      <vt:lpstr>Linear Anode Applications</vt:lpstr>
      <vt:lpstr>Key Differences 1st and 2nd Generation</vt:lpstr>
      <vt:lpstr>Pipeline Rehabilitation Application</vt:lpstr>
      <vt:lpstr>Pipeline Rehabilitation</vt:lpstr>
      <vt:lpstr>Linear Anode an alternative to recoating for older lines</vt:lpstr>
      <vt:lpstr>Installation Methodologies</vt:lpstr>
      <vt:lpstr>Installation Methodologies</vt:lpstr>
      <vt:lpstr>Installation Methodologies</vt:lpstr>
      <vt:lpstr>CASE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Ibrahim Albrahim</dc:creator>
  <cp:lastModifiedBy>Huck, Ted</cp:lastModifiedBy>
  <cp:revision>159</cp:revision>
  <cp:lastPrinted>2022-06-13T10:49:50Z</cp:lastPrinted>
  <dcterms:created xsi:type="dcterms:W3CDTF">2022-06-01T17:31:41Z</dcterms:created>
  <dcterms:modified xsi:type="dcterms:W3CDTF">2023-10-16T22:53:53Z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82541eb-7d60-4d7e-9994-a4817acf050d_Enabled">
    <vt:lpwstr>True</vt:lpwstr>
  </property>
  <property fmtid="{D5CDD505-2E9C-101B-9397-08002B2CF9AE}" pid="3" name="MSIP_Label_f82541eb-7d60-4d7e-9994-a4817acf050d_SiteId">
    <vt:lpwstr>5a1e0c10-68b1-4667-974b-f394ba989c51</vt:lpwstr>
  </property>
  <property fmtid="{D5CDD505-2E9C-101B-9397-08002B2CF9AE}" pid="4" name="MSIP_Label_f82541eb-7d60-4d7e-9994-a4817acf050d_Owner">
    <vt:lpwstr>shebilra@aramco.com</vt:lpwstr>
  </property>
  <property fmtid="{D5CDD505-2E9C-101B-9397-08002B2CF9AE}" pid="5" name="MSIP_Label_f82541eb-7d60-4d7e-9994-a4817acf050d_SetDate">
    <vt:lpwstr>2022-06-12T11:45:26.9979957Z</vt:lpwstr>
  </property>
  <property fmtid="{D5CDD505-2E9C-101B-9397-08002B2CF9AE}" pid="6" name="MSIP_Label_f82541eb-7d60-4d7e-9994-a4817acf050d_Name">
    <vt:lpwstr>Non-Business Use</vt:lpwstr>
  </property>
  <property fmtid="{D5CDD505-2E9C-101B-9397-08002B2CF9AE}" pid="7" name="MSIP_Label_f82541eb-7d60-4d7e-9994-a4817acf050d_Application">
    <vt:lpwstr>Microsoft Azure Information Protection</vt:lpwstr>
  </property>
  <property fmtid="{D5CDD505-2E9C-101B-9397-08002B2CF9AE}" pid="8" name="MSIP_Label_f82541eb-7d60-4d7e-9994-a4817acf050d_ActionId">
    <vt:lpwstr>7fee9c12-39e8-4efa-b580-e5a9dfaf7b99</vt:lpwstr>
  </property>
  <property fmtid="{D5CDD505-2E9C-101B-9397-08002B2CF9AE}" pid="9" name="MSIP_Label_f82541eb-7d60-4d7e-9994-a4817acf050d_Extended_MSFT_Method">
    <vt:lpwstr>Manual</vt:lpwstr>
  </property>
  <property fmtid="{D5CDD505-2E9C-101B-9397-08002B2CF9AE}" pid="10" name="Sensitivity">
    <vt:lpwstr>Non-Business Use</vt:lpwstr>
  </property>
</Properties>
</file>